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73" r:id="rId5"/>
    <p:sldId id="274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</p:sldIdLst>
  <p:sldSz cx="18288000" cy="10287000"/>
  <p:notesSz cx="6858000" cy="9144000"/>
  <p:embeddedFontLst>
    <p:embeddedFont>
      <p:font typeface="Open Sans Bold" panose="020B0604020202020204" charset="0"/>
      <p:regular r:id="rId22"/>
    </p:embeddedFont>
    <p:embeddedFont>
      <p:font typeface="Roboto Bold" panose="020B0604020202020204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8" d="100"/>
          <a:sy n="68" d="100"/>
        </p:scale>
        <p:origin x="81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39C825-C4D5-4AA4-8335-9DED0F0AC1E5}" type="datetimeFigureOut">
              <a:rPr lang="fr-FR" smtClean="0"/>
              <a:t>06/02/2026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718089-3C96-4F05-815F-A327E0F6EF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8184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718089-3C96-4F05-815F-A327E0F6EF49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5245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5.jpeg"/><Relationship Id="rId7" Type="http://schemas.openxmlformats.org/officeDocument/2006/relationships/image" Target="../media/image33.png"/><Relationship Id="rId12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6.png"/><Relationship Id="rId5" Type="http://schemas.openxmlformats.org/officeDocument/2006/relationships/image" Target="../media/image30.png"/><Relationship Id="rId10" Type="http://schemas.openxmlformats.org/officeDocument/2006/relationships/image" Target="../media/image24.png"/><Relationship Id="rId4" Type="http://schemas.openxmlformats.org/officeDocument/2006/relationships/image" Target="../media/image25.png"/><Relationship Id="rId9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6.png"/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12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10.png"/><Relationship Id="rId4" Type="http://schemas.openxmlformats.org/officeDocument/2006/relationships/image" Target="../media/image35.png"/><Relationship Id="rId9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2.png"/><Relationship Id="rId7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24.png"/><Relationship Id="rId4" Type="http://schemas.openxmlformats.org/officeDocument/2006/relationships/image" Target="../media/image28.png"/><Relationship Id="rId9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3.jpeg"/><Relationship Id="rId7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0.png"/><Relationship Id="rId10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1.png"/><Relationship Id="rId7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38.png"/><Relationship Id="rId5" Type="http://schemas.openxmlformats.org/officeDocument/2006/relationships/image" Target="../media/image28.png"/><Relationship Id="rId10" Type="http://schemas.openxmlformats.org/officeDocument/2006/relationships/image" Target="../media/image8.png"/><Relationship Id="rId4" Type="http://schemas.openxmlformats.org/officeDocument/2006/relationships/image" Target="../media/image14.png"/><Relationship Id="rId9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38.png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4.png"/><Relationship Id="rId7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0" Type="http://schemas.openxmlformats.org/officeDocument/2006/relationships/image" Target="../media/image15.jpeg"/><Relationship Id="rId4" Type="http://schemas.openxmlformats.org/officeDocument/2006/relationships/image" Target="../media/image9.png"/><Relationship Id="rId9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27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2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10" Type="http://schemas.openxmlformats.org/officeDocument/2006/relationships/image" Target="../media/image16.png"/><Relationship Id="rId4" Type="http://schemas.openxmlformats.org/officeDocument/2006/relationships/image" Target="../media/image13.jpeg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6.png"/><Relationship Id="rId7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1.png"/><Relationship Id="rId5" Type="http://schemas.openxmlformats.org/officeDocument/2006/relationships/image" Target="../media/image14.png"/><Relationship Id="rId10" Type="http://schemas.openxmlformats.org/officeDocument/2006/relationships/image" Target="../media/image20.png"/><Relationship Id="rId4" Type="http://schemas.openxmlformats.org/officeDocument/2006/relationships/image" Target="../media/image17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8.png"/><Relationship Id="rId3" Type="http://schemas.openxmlformats.org/officeDocument/2006/relationships/image" Target="../media/image1.jpeg"/><Relationship Id="rId7" Type="http://schemas.openxmlformats.org/officeDocument/2006/relationships/image" Target="../media/image24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6.png"/><Relationship Id="rId5" Type="http://schemas.openxmlformats.org/officeDocument/2006/relationships/image" Target="../media/image17.png"/><Relationship Id="rId10" Type="http://schemas.openxmlformats.org/officeDocument/2006/relationships/image" Target="../media/image5.png"/><Relationship Id="rId4" Type="http://schemas.openxmlformats.org/officeDocument/2006/relationships/image" Target="../media/image22.png"/><Relationship Id="rId9" Type="http://schemas.openxmlformats.org/officeDocument/2006/relationships/image" Target="../media/image16.png"/><Relationship Id="rId1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8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image" Target="../media/image17.png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5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5547" y="0"/>
            <a:ext cx="18353547" cy="10287000"/>
          </a:xfrm>
          <a:custGeom>
            <a:avLst/>
            <a:gdLst/>
            <a:ahLst/>
            <a:cxnLst/>
            <a:rect l="l" t="t" r="r" b="b"/>
            <a:pathLst>
              <a:path w="18353547" h="10287000">
                <a:moveTo>
                  <a:pt x="0" y="0"/>
                </a:moveTo>
                <a:lnTo>
                  <a:pt x="18353547" y="0"/>
                </a:lnTo>
                <a:lnTo>
                  <a:pt x="18353547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113" b="-1687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374123" y="2430702"/>
            <a:ext cx="15539755" cy="3264537"/>
            <a:chOff x="0" y="0"/>
            <a:chExt cx="3869021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869020" cy="812800"/>
            </a:xfrm>
            <a:custGeom>
              <a:avLst/>
              <a:gdLst/>
              <a:ahLst/>
              <a:cxnLst/>
              <a:rect l="l" t="t" r="r" b="b"/>
              <a:pathLst>
                <a:path w="3869020" h="812800">
                  <a:moveTo>
                    <a:pt x="3869020" y="11957"/>
                  </a:moveTo>
                  <a:lnTo>
                    <a:pt x="3869020" y="800843"/>
                  </a:lnTo>
                  <a:cubicBezTo>
                    <a:pt x="3869020" y="804014"/>
                    <a:pt x="3867761" y="807056"/>
                    <a:pt x="3865518" y="809298"/>
                  </a:cubicBezTo>
                  <a:cubicBezTo>
                    <a:pt x="3863276" y="811540"/>
                    <a:pt x="3860235" y="812800"/>
                    <a:pt x="3857064" y="812800"/>
                  </a:cubicBezTo>
                  <a:lnTo>
                    <a:pt x="11957" y="812800"/>
                  </a:lnTo>
                  <a:cubicBezTo>
                    <a:pt x="8786" y="812800"/>
                    <a:pt x="5744" y="811540"/>
                    <a:pt x="3502" y="809298"/>
                  </a:cubicBezTo>
                  <a:cubicBezTo>
                    <a:pt x="1260" y="807056"/>
                    <a:pt x="0" y="804014"/>
                    <a:pt x="0" y="800843"/>
                  </a:cubicBezTo>
                  <a:lnTo>
                    <a:pt x="0" y="11957"/>
                  </a:lnTo>
                  <a:cubicBezTo>
                    <a:pt x="0" y="8786"/>
                    <a:pt x="1260" y="5744"/>
                    <a:pt x="3502" y="3502"/>
                  </a:cubicBezTo>
                  <a:cubicBezTo>
                    <a:pt x="5744" y="1260"/>
                    <a:pt x="8786" y="0"/>
                    <a:pt x="11957" y="0"/>
                  </a:cubicBezTo>
                  <a:lnTo>
                    <a:pt x="3857064" y="0"/>
                  </a:lnTo>
                  <a:cubicBezTo>
                    <a:pt x="3860235" y="0"/>
                    <a:pt x="3863276" y="1260"/>
                    <a:pt x="3865518" y="3502"/>
                  </a:cubicBezTo>
                  <a:cubicBezTo>
                    <a:pt x="3867761" y="5744"/>
                    <a:pt x="3869020" y="8786"/>
                    <a:pt x="3869020" y="1195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869021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6901317" y="7045644"/>
            <a:ext cx="4189295" cy="2212656"/>
          </a:xfrm>
          <a:custGeom>
            <a:avLst/>
            <a:gdLst/>
            <a:ahLst/>
            <a:cxnLst/>
            <a:rect l="l" t="t" r="r" b="b"/>
            <a:pathLst>
              <a:path w="4189295" h="2212656">
                <a:moveTo>
                  <a:pt x="0" y="0"/>
                </a:moveTo>
                <a:lnTo>
                  <a:pt x="4189295" y="0"/>
                </a:lnTo>
                <a:lnTo>
                  <a:pt x="4189295" y="2212656"/>
                </a:lnTo>
                <a:lnTo>
                  <a:pt x="0" y="22126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2078954" y="3066053"/>
            <a:ext cx="14130092" cy="1898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5499" b="1">
                <a:solidFill>
                  <a:srgbClr val="264D8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PASSAGE DE BÂTON</a:t>
            </a:r>
          </a:p>
          <a:p>
            <a:pPr algn="ctr">
              <a:lnSpc>
                <a:spcPts val="7699"/>
              </a:lnSpc>
            </a:pPr>
            <a:r>
              <a:rPr lang="en-US" sz="5499" b="1">
                <a:solidFill>
                  <a:srgbClr val="264D8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DANS LES BARREAUX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374123" y="2642078"/>
            <a:ext cx="15539755" cy="3813177"/>
            <a:chOff x="0" y="0"/>
            <a:chExt cx="3869021" cy="9494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869020" cy="949400"/>
            </a:xfrm>
            <a:custGeom>
              <a:avLst/>
              <a:gdLst/>
              <a:ahLst/>
              <a:cxnLst/>
              <a:rect l="l" t="t" r="r" b="b"/>
              <a:pathLst>
                <a:path w="3869020" h="949400">
                  <a:moveTo>
                    <a:pt x="3869020" y="11957"/>
                  </a:moveTo>
                  <a:lnTo>
                    <a:pt x="3869020" y="937443"/>
                  </a:lnTo>
                  <a:cubicBezTo>
                    <a:pt x="3869020" y="940614"/>
                    <a:pt x="3867761" y="943655"/>
                    <a:pt x="3865518" y="945897"/>
                  </a:cubicBezTo>
                  <a:cubicBezTo>
                    <a:pt x="3863276" y="948140"/>
                    <a:pt x="3860235" y="949400"/>
                    <a:pt x="3857064" y="949400"/>
                  </a:cubicBezTo>
                  <a:lnTo>
                    <a:pt x="11957" y="949400"/>
                  </a:lnTo>
                  <a:cubicBezTo>
                    <a:pt x="8786" y="949400"/>
                    <a:pt x="5744" y="948140"/>
                    <a:pt x="3502" y="945897"/>
                  </a:cubicBezTo>
                  <a:cubicBezTo>
                    <a:pt x="1260" y="943655"/>
                    <a:pt x="0" y="940614"/>
                    <a:pt x="0" y="937443"/>
                  </a:cubicBezTo>
                  <a:lnTo>
                    <a:pt x="0" y="11957"/>
                  </a:lnTo>
                  <a:cubicBezTo>
                    <a:pt x="0" y="8786"/>
                    <a:pt x="1260" y="5744"/>
                    <a:pt x="3502" y="3502"/>
                  </a:cubicBezTo>
                  <a:cubicBezTo>
                    <a:pt x="5744" y="1260"/>
                    <a:pt x="8786" y="0"/>
                    <a:pt x="11957" y="0"/>
                  </a:cubicBezTo>
                  <a:lnTo>
                    <a:pt x="3857064" y="0"/>
                  </a:lnTo>
                  <a:cubicBezTo>
                    <a:pt x="3860235" y="0"/>
                    <a:pt x="3863276" y="1260"/>
                    <a:pt x="3865518" y="3502"/>
                  </a:cubicBezTo>
                  <a:cubicBezTo>
                    <a:pt x="3867761" y="5744"/>
                    <a:pt x="3869020" y="8786"/>
                    <a:pt x="3869020" y="1195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3869021" cy="987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374123" y="3066053"/>
            <a:ext cx="15539755" cy="28699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5499" b="1" dirty="0">
                <a:solidFill>
                  <a:srgbClr val="264D8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ORGANIGRAMME DE LA</a:t>
            </a:r>
          </a:p>
          <a:p>
            <a:pPr algn="ctr">
              <a:lnSpc>
                <a:spcPts val="7699"/>
              </a:lnSpc>
            </a:pPr>
            <a:r>
              <a:rPr lang="en-US" sz="5499" b="1" dirty="0">
                <a:solidFill>
                  <a:srgbClr val="264D8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CONFÉRENCE DES BÂTONNIERS</a:t>
            </a:r>
          </a:p>
          <a:p>
            <a:pPr algn="ctr">
              <a:lnSpc>
                <a:spcPts val="7699"/>
              </a:lnSpc>
            </a:pPr>
            <a:r>
              <a:rPr lang="en-US" sz="5499" b="1" dirty="0">
                <a:solidFill>
                  <a:srgbClr val="264D8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2026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58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5547" y="0"/>
            <a:ext cx="18353547" cy="10287000"/>
          </a:xfrm>
          <a:custGeom>
            <a:avLst/>
            <a:gdLst/>
            <a:ahLst/>
            <a:cxnLst/>
            <a:rect l="l" t="t" r="r" b="b"/>
            <a:pathLst>
              <a:path w="18353547" h="10287000">
                <a:moveTo>
                  <a:pt x="0" y="0"/>
                </a:moveTo>
                <a:lnTo>
                  <a:pt x="18353547" y="0"/>
                </a:lnTo>
                <a:lnTo>
                  <a:pt x="18353547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113" b="-1687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4165296" y="4796350"/>
            <a:ext cx="2341237" cy="2300063"/>
            <a:chOff x="0" y="0"/>
            <a:chExt cx="3121650" cy="3066751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2377513"/>
              <a:ext cx="3121650" cy="689238"/>
              <a:chOff x="0" y="0"/>
              <a:chExt cx="616622" cy="136146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616622" cy="136146"/>
              </a:xfrm>
              <a:custGeom>
                <a:avLst/>
                <a:gdLst/>
                <a:ahLst/>
                <a:cxnLst/>
                <a:rect l="l" t="t" r="r" b="b"/>
                <a:pathLst>
                  <a:path w="616622" h="136146">
                    <a:moveTo>
                      <a:pt x="16534" y="0"/>
                    </a:moveTo>
                    <a:lnTo>
                      <a:pt x="600088" y="0"/>
                    </a:lnTo>
                    <a:cubicBezTo>
                      <a:pt x="604473" y="0"/>
                      <a:pt x="608679" y="1742"/>
                      <a:pt x="611780" y="4843"/>
                    </a:cubicBezTo>
                    <a:cubicBezTo>
                      <a:pt x="614880" y="7943"/>
                      <a:pt x="616622" y="12149"/>
                      <a:pt x="616622" y="16534"/>
                    </a:cubicBezTo>
                    <a:lnTo>
                      <a:pt x="616622" y="119612"/>
                    </a:lnTo>
                    <a:cubicBezTo>
                      <a:pt x="616622" y="123997"/>
                      <a:pt x="614880" y="128202"/>
                      <a:pt x="611780" y="131303"/>
                    </a:cubicBezTo>
                    <a:cubicBezTo>
                      <a:pt x="608679" y="134404"/>
                      <a:pt x="604473" y="136146"/>
                      <a:pt x="600088" y="136146"/>
                    </a:cubicBezTo>
                    <a:lnTo>
                      <a:pt x="16534" y="136146"/>
                    </a:lnTo>
                    <a:cubicBezTo>
                      <a:pt x="12149" y="136146"/>
                      <a:pt x="7943" y="134404"/>
                      <a:pt x="4843" y="131303"/>
                    </a:cubicBezTo>
                    <a:cubicBezTo>
                      <a:pt x="1742" y="128202"/>
                      <a:pt x="0" y="123997"/>
                      <a:pt x="0" y="119612"/>
                    </a:cubicBezTo>
                    <a:lnTo>
                      <a:pt x="0" y="16534"/>
                    </a:lnTo>
                    <a:cubicBezTo>
                      <a:pt x="0" y="12149"/>
                      <a:pt x="1742" y="7943"/>
                      <a:pt x="4843" y="4843"/>
                    </a:cubicBezTo>
                    <a:cubicBezTo>
                      <a:pt x="7943" y="1742"/>
                      <a:pt x="12149" y="0"/>
                      <a:pt x="16534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-9525"/>
                <a:ext cx="616622" cy="14567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60"/>
                  </a:lnSpc>
                </a:pPr>
                <a:endParaRPr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459976" y="0"/>
              <a:ext cx="2201697" cy="2270163"/>
              <a:chOff x="0" y="0"/>
              <a:chExt cx="763534" cy="787277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763534" cy="787277"/>
              </a:xfrm>
              <a:custGeom>
                <a:avLst/>
                <a:gdLst/>
                <a:ahLst/>
                <a:cxnLst/>
                <a:rect l="l" t="t" r="r" b="b"/>
                <a:pathLst>
                  <a:path w="763534" h="787277">
                    <a:moveTo>
                      <a:pt x="60950" y="0"/>
                    </a:moveTo>
                    <a:lnTo>
                      <a:pt x="702584" y="0"/>
                    </a:lnTo>
                    <a:cubicBezTo>
                      <a:pt x="736245" y="0"/>
                      <a:pt x="763534" y="27288"/>
                      <a:pt x="763534" y="60950"/>
                    </a:cubicBezTo>
                    <a:lnTo>
                      <a:pt x="763534" y="726327"/>
                    </a:lnTo>
                    <a:cubicBezTo>
                      <a:pt x="763534" y="759989"/>
                      <a:pt x="736245" y="787277"/>
                      <a:pt x="702584" y="787277"/>
                    </a:cubicBezTo>
                    <a:lnTo>
                      <a:pt x="60950" y="787277"/>
                    </a:lnTo>
                    <a:cubicBezTo>
                      <a:pt x="27288" y="787277"/>
                      <a:pt x="0" y="759989"/>
                      <a:pt x="0" y="726327"/>
                    </a:cubicBezTo>
                    <a:lnTo>
                      <a:pt x="0" y="60950"/>
                    </a:lnTo>
                    <a:cubicBezTo>
                      <a:pt x="0" y="27288"/>
                      <a:pt x="27288" y="0"/>
                      <a:pt x="6095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 t="-1212" b="-8532"/>
                </a:stretch>
              </a:blipFill>
            </p:spPr>
          </p:sp>
        </p:grpSp>
        <p:sp>
          <p:nvSpPr>
            <p:cNvPr id="9" name="TextBox 9"/>
            <p:cNvSpPr txBox="1"/>
            <p:nvPr/>
          </p:nvSpPr>
          <p:spPr>
            <a:xfrm>
              <a:off x="0" y="2540549"/>
              <a:ext cx="3121650" cy="3652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60"/>
                </a:lnSpc>
              </a:pPr>
              <a:r>
                <a:rPr lang="en-US" sz="1800" b="1">
                  <a:solidFill>
                    <a:srgbClr val="012686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Stéphane NESA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7857536" y="4796350"/>
            <a:ext cx="2572929" cy="2300063"/>
            <a:chOff x="0" y="0"/>
            <a:chExt cx="3430571" cy="3066751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2377513"/>
              <a:ext cx="3430571" cy="689238"/>
              <a:chOff x="0" y="0"/>
              <a:chExt cx="677644" cy="136146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677644" cy="136146"/>
              </a:xfrm>
              <a:custGeom>
                <a:avLst/>
                <a:gdLst/>
                <a:ahLst/>
                <a:cxnLst/>
                <a:rect l="l" t="t" r="r" b="b"/>
                <a:pathLst>
                  <a:path w="677644" h="136146">
                    <a:moveTo>
                      <a:pt x="15045" y="0"/>
                    </a:moveTo>
                    <a:lnTo>
                      <a:pt x="662599" y="0"/>
                    </a:lnTo>
                    <a:cubicBezTo>
                      <a:pt x="666589" y="0"/>
                      <a:pt x="670416" y="1585"/>
                      <a:pt x="673237" y="4407"/>
                    </a:cubicBezTo>
                    <a:cubicBezTo>
                      <a:pt x="676059" y="7228"/>
                      <a:pt x="677644" y="11055"/>
                      <a:pt x="677644" y="15045"/>
                    </a:cubicBezTo>
                    <a:lnTo>
                      <a:pt x="677644" y="121101"/>
                    </a:lnTo>
                    <a:cubicBezTo>
                      <a:pt x="677644" y="125091"/>
                      <a:pt x="676059" y="128918"/>
                      <a:pt x="673237" y="131739"/>
                    </a:cubicBezTo>
                    <a:cubicBezTo>
                      <a:pt x="670416" y="134561"/>
                      <a:pt x="666589" y="136146"/>
                      <a:pt x="662599" y="136146"/>
                    </a:cubicBezTo>
                    <a:lnTo>
                      <a:pt x="15045" y="136146"/>
                    </a:lnTo>
                    <a:cubicBezTo>
                      <a:pt x="11055" y="136146"/>
                      <a:pt x="7228" y="134561"/>
                      <a:pt x="4407" y="131739"/>
                    </a:cubicBezTo>
                    <a:cubicBezTo>
                      <a:pt x="1585" y="128918"/>
                      <a:pt x="0" y="125091"/>
                      <a:pt x="0" y="121101"/>
                    </a:cubicBezTo>
                    <a:lnTo>
                      <a:pt x="0" y="15045"/>
                    </a:lnTo>
                    <a:cubicBezTo>
                      <a:pt x="0" y="11055"/>
                      <a:pt x="1585" y="7228"/>
                      <a:pt x="4407" y="4407"/>
                    </a:cubicBezTo>
                    <a:cubicBezTo>
                      <a:pt x="7228" y="1585"/>
                      <a:pt x="11055" y="0"/>
                      <a:pt x="15045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0" y="-9525"/>
                <a:ext cx="677644" cy="14567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60"/>
                  </a:lnSpc>
                </a:pPr>
                <a:endParaRPr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661134" y="0"/>
              <a:ext cx="2201697" cy="2270163"/>
              <a:chOff x="0" y="0"/>
              <a:chExt cx="763534" cy="787277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763534" cy="787277"/>
              </a:xfrm>
              <a:custGeom>
                <a:avLst/>
                <a:gdLst/>
                <a:ahLst/>
                <a:cxnLst/>
                <a:rect l="l" t="t" r="r" b="b"/>
                <a:pathLst>
                  <a:path w="763534" h="787277">
                    <a:moveTo>
                      <a:pt x="60950" y="0"/>
                    </a:moveTo>
                    <a:lnTo>
                      <a:pt x="702584" y="0"/>
                    </a:lnTo>
                    <a:cubicBezTo>
                      <a:pt x="736245" y="0"/>
                      <a:pt x="763534" y="27288"/>
                      <a:pt x="763534" y="60950"/>
                    </a:cubicBezTo>
                    <a:lnTo>
                      <a:pt x="763534" y="726327"/>
                    </a:lnTo>
                    <a:cubicBezTo>
                      <a:pt x="763534" y="759989"/>
                      <a:pt x="736245" y="787277"/>
                      <a:pt x="702584" y="787277"/>
                    </a:cubicBezTo>
                    <a:lnTo>
                      <a:pt x="60950" y="787277"/>
                    </a:lnTo>
                    <a:cubicBezTo>
                      <a:pt x="27288" y="787277"/>
                      <a:pt x="0" y="759989"/>
                      <a:pt x="0" y="726327"/>
                    </a:cubicBezTo>
                    <a:lnTo>
                      <a:pt x="0" y="60950"/>
                    </a:lnTo>
                    <a:cubicBezTo>
                      <a:pt x="0" y="27288"/>
                      <a:pt x="27288" y="0"/>
                      <a:pt x="60950" y="0"/>
                    </a:cubicBezTo>
                    <a:close/>
                  </a:path>
                </a:pathLst>
              </a:custGeom>
              <a:blipFill>
                <a:blip r:embed="rId4"/>
                <a:stretch>
                  <a:fillRect t="-1969" b="-44718"/>
                </a:stretch>
              </a:blipFill>
            </p:spPr>
          </p:sp>
        </p:grpSp>
        <p:sp>
          <p:nvSpPr>
            <p:cNvPr id="16" name="TextBox 16"/>
            <p:cNvSpPr txBox="1"/>
            <p:nvPr/>
          </p:nvSpPr>
          <p:spPr>
            <a:xfrm>
              <a:off x="0" y="2540549"/>
              <a:ext cx="3430571" cy="3652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60"/>
                </a:lnSpc>
              </a:pPr>
              <a:r>
                <a:rPr lang="en-US" sz="1800" b="1">
                  <a:solidFill>
                    <a:srgbClr val="012686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Cécile SCHWAL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1781467" y="4796350"/>
            <a:ext cx="2341237" cy="2300063"/>
            <a:chOff x="0" y="0"/>
            <a:chExt cx="3121650" cy="3066751"/>
          </a:xfrm>
        </p:grpSpPr>
        <p:grpSp>
          <p:nvGrpSpPr>
            <p:cNvPr id="18" name="Group 18"/>
            <p:cNvGrpSpPr/>
            <p:nvPr/>
          </p:nvGrpSpPr>
          <p:grpSpPr>
            <a:xfrm>
              <a:off x="0" y="2377513"/>
              <a:ext cx="3121650" cy="689238"/>
              <a:chOff x="0" y="0"/>
              <a:chExt cx="616622" cy="136146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616622" cy="136146"/>
              </a:xfrm>
              <a:custGeom>
                <a:avLst/>
                <a:gdLst/>
                <a:ahLst/>
                <a:cxnLst/>
                <a:rect l="l" t="t" r="r" b="b"/>
                <a:pathLst>
                  <a:path w="616622" h="136146">
                    <a:moveTo>
                      <a:pt x="16534" y="0"/>
                    </a:moveTo>
                    <a:lnTo>
                      <a:pt x="600088" y="0"/>
                    </a:lnTo>
                    <a:cubicBezTo>
                      <a:pt x="604473" y="0"/>
                      <a:pt x="608679" y="1742"/>
                      <a:pt x="611780" y="4843"/>
                    </a:cubicBezTo>
                    <a:cubicBezTo>
                      <a:pt x="614880" y="7943"/>
                      <a:pt x="616622" y="12149"/>
                      <a:pt x="616622" y="16534"/>
                    </a:cubicBezTo>
                    <a:lnTo>
                      <a:pt x="616622" y="119612"/>
                    </a:lnTo>
                    <a:cubicBezTo>
                      <a:pt x="616622" y="123997"/>
                      <a:pt x="614880" y="128202"/>
                      <a:pt x="611780" y="131303"/>
                    </a:cubicBezTo>
                    <a:cubicBezTo>
                      <a:pt x="608679" y="134404"/>
                      <a:pt x="604473" y="136146"/>
                      <a:pt x="600088" y="136146"/>
                    </a:cubicBezTo>
                    <a:lnTo>
                      <a:pt x="16534" y="136146"/>
                    </a:lnTo>
                    <a:cubicBezTo>
                      <a:pt x="12149" y="136146"/>
                      <a:pt x="7943" y="134404"/>
                      <a:pt x="4843" y="131303"/>
                    </a:cubicBezTo>
                    <a:cubicBezTo>
                      <a:pt x="1742" y="128202"/>
                      <a:pt x="0" y="123997"/>
                      <a:pt x="0" y="119612"/>
                    </a:cubicBezTo>
                    <a:lnTo>
                      <a:pt x="0" y="16534"/>
                    </a:lnTo>
                    <a:cubicBezTo>
                      <a:pt x="0" y="12149"/>
                      <a:pt x="1742" y="7943"/>
                      <a:pt x="4843" y="4843"/>
                    </a:cubicBezTo>
                    <a:cubicBezTo>
                      <a:pt x="7943" y="1742"/>
                      <a:pt x="12149" y="0"/>
                      <a:pt x="16534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0" y="-9525"/>
                <a:ext cx="616622" cy="14567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60"/>
                  </a:lnSpc>
                </a:pPr>
                <a:endParaRPr/>
              </a:p>
            </p:txBody>
          </p:sp>
        </p:grpSp>
        <p:grpSp>
          <p:nvGrpSpPr>
            <p:cNvPr id="21" name="Group 21"/>
            <p:cNvGrpSpPr/>
            <p:nvPr/>
          </p:nvGrpSpPr>
          <p:grpSpPr>
            <a:xfrm>
              <a:off x="459976" y="0"/>
              <a:ext cx="2201697" cy="2270163"/>
              <a:chOff x="0" y="0"/>
              <a:chExt cx="763534" cy="787277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763534" cy="787277"/>
              </a:xfrm>
              <a:custGeom>
                <a:avLst/>
                <a:gdLst/>
                <a:ahLst/>
                <a:cxnLst/>
                <a:rect l="l" t="t" r="r" b="b"/>
                <a:pathLst>
                  <a:path w="763534" h="787277">
                    <a:moveTo>
                      <a:pt x="60950" y="0"/>
                    </a:moveTo>
                    <a:lnTo>
                      <a:pt x="702584" y="0"/>
                    </a:lnTo>
                    <a:cubicBezTo>
                      <a:pt x="736245" y="0"/>
                      <a:pt x="763534" y="27288"/>
                      <a:pt x="763534" y="60950"/>
                    </a:cubicBezTo>
                    <a:lnTo>
                      <a:pt x="763534" y="726327"/>
                    </a:lnTo>
                    <a:cubicBezTo>
                      <a:pt x="763534" y="759989"/>
                      <a:pt x="736245" y="787277"/>
                      <a:pt x="702584" y="787277"/>
                    </a:cubicBezTo>
                    <a:lnTo>
                      <a:pt x="60950" y="787277"/>
                    </a:lnTo>
                    <a:cubicBezTo>
                      <a:pt x="27288" y="787277"/>
                      <a:pt x="0" y="759989"/>
                      <a:pt x="0" y="726327"/>
                    </a:cubicBezTo>
                    <a:lnTo>
                      <a:pt x="0" y="60950"/>
                    </a:lnTo>
                    <a:cubicBezTo>
                      <a:pt x="0" y="27288"/>
                      <a:pt x="27288" y="0"/>
                      <a:pt x="60950" y="0"/>
                    </a:cubicBezTo>
                    <a:close/>
                  </a:path>
                </a:pathLst>
              </a:custGeom>
              <a:blipFill>
                <a:blip r:embed="rId5"/>
                <a:stretch>
                  <a:fillRect t="-512" b="-45266"/>
                </a:stretch>
              </a:blipFill>
            </p:spPr>
          </p:sp>
        </p:grpSp>
        <p:sp>
          <p:nvSpPr>
            <p:cNvPr id="23" name="TextBox 23"/>
            <p:cNvSpPr txBox="1"/>
            <p:nvPr/>
          </p:nvSpPr>
          <p:spPr>
            <a:xfrm>
              <a:off x="0" y="2540549"/>
              <a:ext cx="3121650" cy="3652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60"/>
                </a:lnSpc>
              </a:pPr>
              <a:r>
                <a:rPr lang="en-US" sz="1800" b="1">
                  <a:solidFill>
                    <a:srgbClr val="012686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Anne LAGARRIGUE</a:t>
              </a:r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3570404" y="502920"/>
            <a:ext cx="11378862" cy="5578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622"/>
              </a:lnSpc>
            </a:pPr>
            <a:r>
              <a:rPr lang="en-US" sz="3600" b="1" dirty="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COMMISSION SERVICES AUX ORDRES ET NUMÉRIQUE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939575" y="1297175"/>
            <a:ext cx="16230600" cy="3657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39"/>
              </a:lnSpc>
            </a:pPr>
            <a:r>
              <a:rPr lang="en-US" sz="2098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PRÉSIDENT :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939575" y="4148576"/>
            <a:ext cx="16319725" cy="3239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2100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MEMBRES :</a:t>
            </a:r>
          </a:p>
        </p:txBody>
      </p:sp>
      <p:grpSp>
        <p:nvGrpSpPr>
          <p:cNvPr id="27" name="Group 27"/>
          <p:cNvGrpSpPr/>
          <p:nvPr/>
        </p:nvGrpSpPr>
        <p:grpSpPr>
          <a:xfrm>
            <a:off x="7765745" y="1698425"/>
            <a:ext cx="2756510" cy="2459676"/>
            <a:chOff x="0" y="0"/>
            <a:chExt cx="3675347" cy="3279568"/>
          </a:xfrm>
        </p:grpSpPr>
        <p:grpSp>
          <p:nvGrpSpPr>
            <p:cNvPr id="28" name="Group 28"/>
            <p:cNvGrpSpPr/>
            <p:nvPr/>
          </p:nvGrpSpPr>
          <p:grpSpPr>
            <a:xfrm>
              <a:off x="558098" y="0"/>
              <a:ext cx="2559152" cy="2559152"/>
              <a:chOff x="0" y="0"/>
              <a:chExt cx="763534" cy="763534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0" y="0"/>
                <a:ext cx="763534" cy="763534"/>
              </a:xfrm>
              <a:custGeom>
                <a:avLst/>
                <a:gdLst/>
                <a:ahLst/>
                <a:cxnLst/>
                <a:rect l="l" t="t" r="r" b="b"/>
                <a:pathLst>
                  <a:path w="763534" h="763534">
                    <a:moveTo>
                      <a:pt x="52437" y="0"/>
                    </a:moveTo>
                    <a:lnTo>
                      <a:pt x="711097" y="0"/>
                    </a:lnTo>
                    <a:cubicBezTo>
                      <a:pt x="740057" y="0"/>
                      <a:pt x="763534" y="23477"/>
                      <a:pt x="763534" y="52437"/>
                    </a:cubicBezTo>
                    <a:lnTo>
                      <a:pt x="763534" y="711097"/>
                    </a:lnTo>
                    <a:cubicBezTo>
                      <a:pt x="763534" y="740057"/>
                      <a:pt x="740057" y="763534"/>
                      <a:pt x="711097" y="763534"/>
                    </a:cubicBezTo>
                    <a:lnTo>
                      <a:pt x="52437" y="763534"/>
                    </a:lnTo>
                    <a:cubicBezTo>
                      <a:pt x="23477" y="763534"/>
                      <a:pt x="0" y="740057"/>
                      <a:pt x="0" y="711097"/>
                    </a:cubicBezTo>
                    <a:lnTo>
                      <a:pt x="0" y="52437"/>
                    </a:lnTo>
                    <a:cubicBezTo>
                      <a:pt x="0" y="23477"/>
                      <a:pt x="23477" y="0"/>
                      <a:pt x="52437" y="0"/>
                    </a:cubicBezTo>
                    <a:close/>
                  </a:path>
                </a:pathLst>
              </a:custGeom>
              <a:blipFill>
                <a:blip r:embed="rId6"/>
                <a:stretch>
                  <a:fillRect l="-202" t="-5071" b="-45544"/>
                </a:stretch>
              </a:blipFill>
            </p:spPr>
          </p:sp>
        </p:grpSp>
        <p:grpSp>
          <p:nvGrpSpPr>
            <p:cNvPr id="30" name="Group 30"/>
            <p:cNvGrpSpPr/>
            <p:nvPr/>
          </p:nvGrpSpPr>
          <p:grpSpPr>
            <a:xfrm>
              <a:off x="0" y="2618595"/>
              <a:ext cx="3675347" cy="660973"/>
              <a:chOff x="0" y="0"/>
              <a:chExt cx="757040" cy="136146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757040" cy="136146"/>
              </a:xfrm>
              <a:custGeom>
                <a:avLst/>
                <a:gdLst/>
                <a:ahLst/>
                <a:cxnLst/>
                <a:rect l="l" t="t" r="r" b="b"/>
                <a:pathLst>
                  <a:path w="757040" h="136146">
                    <a:moveTo>
                      <a:pt x="14043" y="0"/>
                    </a:moveTo>
                    <a:lnTo>
                      <a:pt x="742997" y="0"/>
                    </a:lnTo>
                    <a:cubicBezTo>
                      <a:pt x="746721" y="0"/>
                      <a:pt x="750293" y="1480"/>
                      <a:pt x="752927" y="4113"/>
                    </a:cubicBezTo>
                    <a:cubicBezTo>
                      <a:pt x="755560" y="6747"/>
                      <a:pt x="757040" y="10319"/>
                      <a:pt x="757040" y="14043"/>
                    </a:cubicBezTo>
                    <a:lnTo>
                      <a:pt x="757040" y="122103"/>
                    </a:lnTo>
                    <a:cubicBezTo>
                      <a:pt x="757040" y="129858"/>
                      <a:pt x="750752" y="136146"/>
                      <a:pt x="742997" y="136146"/>
                    </a:cubicBezTo>
                    <a:lnTo>
                      <a:pt x="14043" y="136146"/>
                    </a:lnTo>
                    <a:cubicBezTo>
                      <a:pt x="6287" y="136146"/>
                      <a:pt x="0" y="129858"/>
                      <a:pt x="0" y="122103"/>
                    </a:cubicBezTo>
                    <a:lnTo>
                      <a:pt x="0" y="14043"/>
                    </a:lnTo>
                    <a:cubicBezTo>
                      <a:pt x="0" y="6287"/>
                      <a:pt x="6287" y="0"/>
                      <a:pt x="1404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32" name="TextBox 32"/>
              <p:cNvSpPr txBox="1"/>
              <p:nvPr/>
            </p:nvSpPr>
            <p:spPr>
              <a:xfrm>
                <a:off x="0" y="-9525"/>
                <a:ext cx="757040" cy="14567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60"/>
                  </a:lnSpc>
                </a:pPr>
                <a:endParaRPr/>
              </a:p>
            </p:txBody>
          </p:sp>
        </p:grpSp>
        <p:sp>
          <p:nvSpPr>
            <p:cNvPr id="33" name="TextBox 33"/>
            <p:cNvSpPr txBox="1"/>
            <p:nvPr/>
          </p:nvSpPr>
          <p:spPr>
            <a:xfrm>
              <a:off x="0" y="2778572"/>
              <a:ext cx="3675347" cy="341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71"/>
                </a:lnSpc>
              </a:pPr>
              <a:r>
                <a:rPr lang="en-US" sz="1726" b="1">
                  <a:solidFill>
                    <a:srgbClr val="012686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Serge DEYGAS</a:t>
              </a:r>
            </a:p>
          </p:txBody>
        </p:sp>
      </p:grpSp>
      <p:sp>
        <p:nvSpPr>
          <p:cNvPr id="34" name="AutoShape 34"/>
          <p:cNvSpPr/>
          <p:nvPr/>
        </p:nvSpPr>
        <p:spPr>
          <a:xfrm>
            <a:off x="939575" y="1727883"/>
            <a:ext cx="2630828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5" name="AutoShape 35"/>
          <p:cNvSpPr/>
          <p:nvPr/>
        </p:nvSpPr>
        <p:spPr>
          <a:xfrm>
            <a:off x="939575" y="4539175"/>
            <a:ext cx="2630828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58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5547" y="0"/>
            <a:ext cx="18353547" cy="10287000"/>
          </a:xfrm>
          <a:custGeom>
            <a:avLst/>
            <a:gdLst/>
            <a:ahLst/>
            <a:cxnLst/>
            <a:rect l="l" t="t" r="r" b="b"/>
            <a:pathLst>
              <a:path w="18353547" h="10287000">
                <a:moveTo>
                  <a:pt x="0" y="0"/>
                </a:moveTo>
                <a:lnTo>
                  <a:pt x="18353547" y="0"/>
                </a:lnTo>
                <a:lnTo>
                  <a:pt x="18353547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113" b="-1687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1528576" y="4714118"/>
            <a:ext cx="2982430" cy="2304407"/>
            <a:chOff x="0" y="0"/>
            <a:chExt cx="3976573" cy="3072543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2383305"/>
              <a:ext cx="3976573" cy="689238"/>
              <a:chOff x="0" y="0"/>
              <a:chExt cx="785496" cy="136146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785496" cy="136146"/>
              </a:xfrm>
              <a:custGeom>
                <a:avLst/>
                <a:gdLst/>
                <a:ahLst/>
                <a:cxnLst/>
                <a:rect l="l" t="t" r="r" b="b"/>
                <a:pathLst>
                  <a:path w="785496" h="136146">
                    <a:moveTo>
                      <a:pt x="12979" y="0"/>
                    </a:moveTo>
                    <a:lnTo>
                      <a:pt x="772517" y="0"/>
                    </a:lnTo>
                    <a:cubicBezTo>
                      <a:pt x="775959" y="0"/>
                      <a:pt x="779260" y="1367"/>
                      <a:pt x="781694" y="3802"/>
                    </a:cubicBezTo>
                    <a:cubicBezTo>
                      <a:pt x="784128" y="6236"/>
                      <a:pt x="785496" y="9537"/>
                      <a:pt x="785496" y="12979"/>
                    </a:cubicBezTo>
                    <a:lnTo>
                      <a:pt x="785496" y="123167"/>
                    </a:lnTo>
                    <a:cubicBezTo>
                      <a:pt x="785496" y="126609"/>
                      <a:pt x="784128" y="129910"/>
                      <a:pt x="781694" y="132344"/>
                    </a:cubicBezTo>
                    <a:cubicBezTo>
                      <a:pt x="779260" y="134778"/>
                      <a:pt x="775959" y="136146"/>
                      <a:pt x="772517" y="136146"/>
                    </a:cubicBezTo>
                    <a:lnTo>
                      <a:pt x="12979" y="136146"/>
                    </a:lnTo>
                    <a:cubicBezTo>
                      <a:pt x="5811" y="136146"/>
                      <a:pt x="0" y="130335"/>
                      <a:pt x="0" y="123167"/>
                    </a:cubicBezTo>
                    <a:lnTo>
                      <a:pt x="0" y="12979"/>
                    </a:lnTo>
                    <a:cubicBezTo>
                      <a:pt x="0" y="9537"/>
                      <a:pt x="1367" y="6236"/>
                      <a:pt x="3802" y="3802"/>
                    </a:cubicBezTo>
                    <a:cubicBezTo>
                      <a:pt x="6236" y="1367"/>
                      <a:pt x="9537" y="0"/>
                      <a:pt x="12979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-9525"/>
                <a:ext cx="785496" cy="14567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60"/>
                  </a:lnSpc>
                </a:pPr>
                <a:endParaRPr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887438" y="0"/>
              <a:ext cx="2201697" cy="2270163"/>
              <a:chOff x="0" y="0"/>
              <a:chExt cx="763534" cy="787277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763534" cy="787277"/>
              </a:xfrm>
              <a:custGeom>
                <a:avLst/>
                <a:gdLst/>
                <a:ahLst/>
                <a:cxnLst/>
                <a:rect l="l" t="t" r="r" b="b"/>
                <a:pathLst>
                  <a:path w="763534" h="787277">
                    <a:moveTo>
                      <a:pt x="60950" y="0"/>
                    </a:moveTo>
                    <a:lnTo>
                      <a:pt x="702584" y="0"/>
                    </a:lnTo>
                    <a:cubicBezTo>
                      <a:pt x="736245" y="0"/>
                      <a:pt x="763534" y="27288"/>
                      <a:pt x="763534" y="60950"/>
                    </a:cubicBezTo>
                    <a:lnTo>
                      <a:pt x="763534" y="726327"/>
                    </a:lnTo>
                    <a:cubicBezTo>
                      <a:pt x="763534" y="759989"/>
                      <a:pt x="736245" y="787277"/>
                      <a:pt x="702584" y="787277"/>
                    </a:cubicBezTo>
                    <a:lnTo>
                      <a:pt x="60950" y="787277"/>
                    </a:lnTo>
                    <a:cubicBezTo>
                      <a:pt x="27288" y="787277"/>
                      <a:pt x="0" y="759989"/>
                      <a:pt x="0" y="726327"/>
                    </a:cubicBezTo>
                    <a:lnTo>
                      <a:pt x="0" y="60950"/>
                    </a:lnTo>
                    <a:cubicBezTo>
                      <a:pt x="0" y="27288"/>
                      <a:pt x="27288" y="0"/>
                      <a:pt x="6095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 l="-1554" r="-1554"/>
                </a:stretch>
              </a:blipFill>
            </p:spPr>
          </p:sp>
        </p:grpSp>
        <p:sp>
          <p:nvSpPr>
            <p:cNvPr id="9" name="TextBox 9"/>
            <p:cNvSpPr txBox="1"/>
            <p:nvPr/>
          </p:nvSpPr>
          <p:spPr>
            <a:xfrm>
              <a:off x="0" y="2540549"/>
              <a:ext cx="3976573" cy="3652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60"/>
                </a:lnSpc>
              </a:pPr>
              <a:r>
                <a:rPr lang="en-US" sz="1800" b="1">
                  <a:solidFill>
                    <a:srgbClr val="012686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Monika MAHY-MA-SOMGA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8111301" y="4714118"/>
            <a:ext cx="2341237" cy="2300063"/>
            <a:chOff x="0" y="0"/>
            <a:chExt cx="3121650" cy="3066751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2377513"/>
              <a:ext cx="3121650" cy="689238"/>
              <a:chOff x="0" y="0"/>
              <a:chExt cx="616622" cy="136146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616622" cy="136146"/>
              </a:xfrm>
              <a:custGeom>
                <a:avLst/>
                <a:gdLst/>
                <a:ahLst/>
                <a:cxnLst/>
                <a:rect l="l" t="t" r="r" b="b"/>
                <a:pathLst>
                  <a:path w="616622" h="136146">
                    <a:moveTo>
                      <a:pt x="16534" y="0"/>
                    </a:moveTo>
                    <a:lnTo>
                      <a:pt x="600088" y="0"/>
                    </a:lnTo>
                    <a:cubicBezTo>
                      <a:pt x="604473" y="0"/>
                      <a:pt x="608679" y="1742"/>
                      <a:pt x="611780" y="4843"/>
                    </a:cubicBezTo>
                    <a:cubicBezTo>
                      <a:pt x="614880" y="7943"/>
                      <a:pt x="616622" y="12149"/>
                      <a:pt x="616622" y="16534"/>
                    </a:cubicBezTo>
                    <a:lnTo>
                      <a:pt x="616622" y="119612"/>
                    </a:lnTo>
                    <a:cubicBezTo>
                      <a:pt x="616622" y="123997"/>
                      <a:pt x="614880" y="128202"/>
                      <a:pt x="611780" y="131303"/>
                    </a:cubicBezTo>
                    <a:cubicBezTo>
                      <a:pt x="608679" y="134404"/>
                      <a:pt x="604473" y="136146"/>
                      <a:pt x="600088" y="136146"/>
                    </a:cubicBezTo>
                    <a:lnTo>
                      <a:pt x="16534" y="136146"/>
                    </a:lnTo>
                    <a:cubicBezTo>
                      <a:pt x="12149" y="136146"/>
                      <a:pt x="7943" y="134404"/>
                      <a:pt x="4843" y="131303"/>
                    </a:cubicBezTo>
                    <a:cubicBezTo>
                      <a:pt x="1742" y="128202"/>
                      <a:pt x="0" y="123997"/>
                      <a:pt x="0" y="119612"/>
                    </a:cubicBezTo>
                    <a:lnTo>
                      <a:pt x="0" y="16534"/>
                    </a:lnTo>
                    <a:cubicBezTo>
                      <a:pt x="0" y="12149"/>
                      <a:pt x="1742" y="7943"/>
                      <a:pt x="4843" y="4843"/>
                    </a:cubicBezTo>
                    <a:cubicBezTo>
                      <a:pt x="7943" y="1742"/>
                      <a:pt x="12149" y="0"/>
                      <a:pt x="16534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0" y="-9525"/>
                <a:ext cx="616622" cy="14567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60"/>
                  </a:lnSpc>
                </a:pPr>
                <a:endParaRPr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459976" y="0"/>
              <a:ext cx="2201697" cy="2270163"/>
              <a:chOff x="0" y="0"/>
              <a:chExt cx="763534" cy="787277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763534" cy="787277"/>
              </a:xfrm>
              <a:custGeom>
                <a:avLst/>
                <a:gdLst/>
                <a:ahLst/>
                <a:cxnLst/>
                <a:rect l="l" t="t" r="r" b="b"/>
                <a:pathLst>
                  <a:path w="763534" h="787277">
                    <a:moveTo>
                      <a:pt x="60950" y="0"/>
                    </a:moveTo>
                    <a:lnTo>
                      <a:pt x="702584" y="0"/>
                    </a:lnTo>
                    <a:cubicBezTo>
                      <a:pt x="736245" y="0"/>
                      <a:pt x="763534" y="27288"/>
                      <a:pt x="763534" y="60950"/>
                    </a:cubicBezTo>
                    <a:lnTo>
                      <a:pt x="763534" y="726327"/>
                    </a:lnTo>
                    <a:cubicBezTo>
                      <a:pt x="763534" y="759989"/>
                      <a:pt x="736245" y="787277"/>
                      <a:pt x="702584" y="787277"/>
                    </a:cubicBezTo>
                    <a:lnTo>
                      <a:pt x="60950" y="787277"/>
                    </a:lnTo>
                    <a:cubicBezTo>
                      <a:pt x="27288" y="787277"/>
                      <a:pt x="0" y="759989"/>
                      <a:pt x="0" y="726327"/>
                    </a:cubicBezTo>
                    <a:lnTo>
                      <a:pt x="0" y="60950"/>
                    </a:lnTo>
                    <a:cubicBezTo>
                      <a:pt x="0" y="27288"/>
                      <a:pt x="27288" y="0"/>
                      <a:pt x="60950" y="0"/>
                    </a:cubicBezTo>
                    <a:close/>
                  </a:path>
                </a:pathLst>
              </a:custGeom>
              <a:blipFill>
                <a:blip r:embed="rId4"/>
                <a:stretch>
                  <a:fillRect l="-1581" t="-3955" b="-45052"/>
                </a:stretch>
              </a:blipFill>
            </p:spPr>
          </p:sp>
        </p:grpSp>
        <p:sp>
          <p:nvSpPr>
            <p:cNvPr id="16" name="TextBox 16"/>
            <p:cNvSpPr txBox="1"/>
            <p:nvPr/>
          </p:nvSpPr>
          <p:spPr>
            <a:xfrm>
              <a:off x="0" y="2540549"/>
              <a:ext cx="3121650" cy="3652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60"/>
                </a:lnSpc>
              </a:pPr>
              <a:r>
                <a:rPr lang="en-US" sz="1800" b="1">
                  <a:solidFill>
                    <a:srgbClr val="012686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Christophe LOISON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939575" y="4714118"/>
            <a:ext cx="2341237" cy="2300063"/>
            <a:chOff x="0" y="0"/>
            <a:chExt cx="3121650" cy="3066751"/>
          </a:xfrm>
        </p:grpSpPr>
        <p:grpSp>
          <p:nvGrpSpPr>
            <p:cNvPr id="18" name="Group 18"/>
            <p:cNvGrpSpPr/>
            <p:nvPr/>
          </p:nvGrpSpPr>
          <p:grpSpPr>
            <a:xfrm>
              <a:off x="0" y="2377513"/>
              <a:ext cx="3121650" cy="689238"/>
              <a:chOff x="0" y="0"/>
              <a:chExt cx="616622" cy="136146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616622" cy="136146"/>
              </a:xfrm>
              <a:custGeom>
                <a:avLst/>
                <a:gdLst/>
                <a:ahLst/>
                <a:cxnLst/>
                <a:rect l="l" t="t" r="r" b="b"/>
                <a:pathLst>
                  <a:path w="616622" h="136146">
                    <a:moveTo>
                      <a:pt x="16534" y="0"/>
                    </a:moveTo>
                    <a:lnTo>
                      <a:pt x="600088" y="0"/>
                    </a:lnTo>
                    <a:cubicBezTo>
                      <a:pt x="604473" y="0"/>
                      <a:pt x="608679" y="1742"/>
                      <a:pt x="611780" y="4843"/>
                    </a:cubicBezTo>
                    <a:cubicBezTo>
                      <a:pt x="614880" y="7943"/>
                      <a:pt x="616622" y="12149"/>
                      <a:pt x="616622" y="16534"/>
                    </a:cubicBezTo>
                    <a:lnTo>
                      <a:pt x="616622" y="119612"/>
                    </a:lnTo>
                    <a:cubicBezTo>
                      <a:pt x="616622" y="123997"/>
                      <a:pt x="614880" y="128202"/>
                      <a:pt x="611780" y="131303"/>
                    </a:cubicBezTo>
                    <a:cubicBezTo>
                      <a:pt x="608679" y="134404"/>
                      <a:pt x="604473" y="136146"/>
                      <a:pt x="600088" y="136146"/>
                    </a:cubicBezTo>
                    <a:lnTo>
                      <a:pt x="16534" y="136146"/>
                    </a:lnTo>
                    <a:cubicBezTo>
                      <a:pt x="12149" y="136146"/>
                      <a:pt x="7943" y="134404"/>
                      <a:pt x="4843" y="131303"/>
                    </a:cubicBezTo>
                    <a:cubicBezTo>
                      <a:pt x="1742" y="128202"/>
                      <a:pt x="0" y="123997"/>
                      <a:pt x="0" y="119612"/>
                    </a:cubicBezTo>
                    <a:lnTo>
                      <a:pt x="0" y="16534"/>
                    </a:lnTo>
                    <a:cubicBezTo>
                      <a:pt x="0" y="12149"/>
                      <a:pt x="1742" y="7943"/>
                      <a:pt x="4843" y="4843"/>
                    </a:cubicBezTo>
                    <a:cubicBezTo>
                      <a:pt x="7943" y="1742"/>
                      <a:pt x="12149" y="0"/>
                      <a:pt x="16534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0" y="-9525"/>
                <a:ext cx="616622" cy="14567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60"/>
                  </a:lnSpc>
                </a:pPr>
                <a:endParaRPr/>
              </a:p>
            </p:txBody>
          </p:sp>
        </p:grpSp>
        <p:grpSp>
          <p:nvGrpSpPr>
            <p:cNvPr id="21" name="Group 21"/>
            <p:cNvGrpSpPr/>
            <p:nvPr/>
          </p:nvGrpSpPr>
          <p:grpSpPr>
            <a:xfrm>
              <a:off x="459976" y="0"/>
              <a:ext cx="2201697" cy="2270163"/>
              <a:chOff x="0" y="0"/>
              <a:chExt cx="763534" cy="787277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763534" cy="787277"/>
              </a:xfrm>
              <a:custGeom>
                <a:avLst/>
                <a:gdLst/>
                <a:ahLst/>
                <a:cxnLst/>
                <a:rect l="l" t="t" r="r" b="b"/>
                <a:pathLst>
                  <a:path w="763534" h="787277">
                    <a:moveTo>
                      <a:pt x="60950" y="0"/>
                    </a:moveTo>
                    <a:lnTo>
                      <a:pt x="702584" y="0"/>
                    </a:lnTo>
                    <a:cubicBezTo>
                      <a:pt x="736245" y="0"/>
                      <a:pt x="763534" y="27288"/>
                      <a:pt x="763534" y="60950"/>
                    </a:cubicBezTo>
                    <a:lnTo>
                      <a:pt x="763534" y="726327"/>
                    </a:lnTo>
                    <a:cubicBezTo>
                      <a:pt x="763534" y="759989"/>
                      <a:pt x="736245" y="787277"/>
                      <a:pt x="702584" y="787277"/>
                    </a:cubicBezTo>
                    <a:lnTo>
                      <a:pt x="60950" y="787277"/>
                    </a:lnTo>
                    <a:cubicBezTo>
                      <a:pt x="27288" y="787277"/>
                      <a:pt x="0" y="759989"/>
                      <a:pt x="0" y="726327"/>
                    </a:cubicBezTo>
                    <a:lnTo>
                      <a:pt x="0" y="60950"/>
                    </a:lnTo>
                    <a:cubicBezTo>
                      <a:pt x="0" y="27288"/>
                      <a:pt x="27288" y="0"/>
                      <a:pt x="60950" y="0"/>
                    </a:cubicBezTo>
                    <a:close/>
                  </a:path>
                </a:pathLst>
              </a:custGeom>
              <a:blipFill>
                <a:blip r:embed="rId5"/>
                <a:stretch>
                  <a:fillRect t="-5370" b="-40408"/>
                </a:stretch>
              </a:blipFill>
            </p:spPr>
          </p:sp>
        </p:grpSp>
        <p:sp>
          <p:nvSpPr>
            <p:cNvPr id="23" name="TextBox 23"/>
            <p:cNvSpPr txBox="1"/>
            <p:nvPr/>
          </p:nvSpPr>
          <p:spPr>
            <a:xfrm>
              <a:off x="0" y="2540549"/>
              <a:ext cx="3121650" cy="3652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60"/>
                </a:lnSpc>
              </a:pPr>
              <a:r>
                <a:rPr lang="en-US" sz="1800" b="1">
                  <a:solidFill>
                    <a:srgbClr val="012686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Fabien ARAKELIAN</a:t>
              </a: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4356850" y="4714118"/>
            <a:ext cx="2678413" cy="2300063"/>
            <a:chOff x="0" y="0"/>
            <a:chExt cx="3571218" cy="3066751"/>
          </a:xfrm>
        </p:grpSpPr>
        <p:grpSp>
          <p:nvGrpSpPr>
            <p:cNvPr id="25" name="Group 25"/>
            <p:cNvGrpSpPr/>
            <p:nvPr/>
          </p:nvGrpSpPr>
          <p:grpSpPr>
            <a:xfrm>
              <a:off x="0" y="2377513"/>
              <a:ext cx="3571218" cy="689238"/>
              <a:chOff x="0" y="0"/>
              <a:chExt cx="705426" cy="136146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705426" cy="136146"/>
              </a:xfrm>
              <a:custGeom>
                <a:avLst/>
                <a:gdLst/>
                <a:ahLst/>
                <a:cxnLst/>
                <a:rect l="l" t="t" r="r" b="b"/>
                <a:pathLst>
                  <a:path w="705426" h="136146">
                    <a:moveTo>
                      <a:pt x="14452" y="0"/>
                    </a:moveTo>
                    <a:lnTo>
                      <a:pt x="690973" y="0"/>
                    </a:lnTo>
                    <a:cubicBezTo>
                      <a:pt x="694806" y="0"/>
                      <a:pt x="698482" y="1523"/>
                      <a:pt x="701193" y="4233"/>
                    </a:cubicBezTo>
                    <a:cubicBezTo>
                      <a:pt x="703903" y="6943"/>
                      <a:pt x="705426" y="10619"/>
                      <a:pt x="705426" y="14452"/>
                    </a:cubicBezTo>
                    <a:lnTo>
                      <a:pt x="705426" y="121693"/>
                    </a:lnTo>
                    <a:cubicBezTo>
                      <a:pt x="705426" y="125526"/>
                      <a:pt x="703903" y="129202"/>
                      <a:pt x="701193" y="131913"/>
                    </a:cubicBezTo>
                    <a:cubicBezTo>
                      <a:pt x="698482" y="134623"/>
                      <a:pt x="694806" y="136146"/>
                      <a:pt x="690973" y="136146"/>
                    </a:cubicBezTo>
                    <a:lnTo>
                      <a:pt x="14452" y="136146"/>
                    </a:lnTo>
                    <a:cubicBezTo>
                      <a:pt x="6471" y="136146"/>
                      <a:pt x="0" y="129675"/>
                      <a:pt x="0" y="121693"/>
                    </a:cubicBezTo>
                    <a:lnTo>
                      <a:pt x="0" y="14452"/>
                    </a:lnTo>
                    <a:cubicBezTo>
                      <a:pt x="0" y="10619"/>
                      <a:pt x="1523" y="6943"/>
                      <a:pt x="4233" y="4233"/>
                    </a:cubicBezTo>
                    <a:cubicBezTo>
                      <a:pt x="6943" y="1523"/>
                      <a:pt x="10619" y="0"/>
                      <a:pt x="14452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7" name="TextBox 27"/>
              <p:cNvSpPr txBox="1"/>
              <p:nvPr/>
            </p:nvSpPr>
            <p:spPr>
              <a:xfrm>
                <a:off x="0" y="-9525"/>
                <a:ext cx="705426" cy="14567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60"/>
                  </a:lnSpc>
                </a:pPr>
                <a:endParaRPr/>
              </a:p>
            </p:txBody>
          </p:sp>
        </p:grpSp>
        <p:sp>
          <p:nvSpPr>
            <p:cNvPr id="28" name="Freeform 28"/>
            <p:cNvSpPr/>
            <p:nvPr/>
          </p:nvSpPr>
          <p:spPr>
            <a:xfrm>
              <a:off x="666117" y="0"/>
              <a:ext cx="2238985" cy="2227415"/>
            </a:xfrm>
            <a:prstGeom prst="roundRect">
              <a:avLst>
                <a:gd name="adj" fmla="val 6784"/>
              </a:avLst>
            </a:prstGeom>
            <a:blipFill>
              <a:blip r:embed="rId6"/>
              <a:stretch>
                <a:fillRect l="-1048" t="-21713" r="1048" b="-1290"/>
              </a:stretch>
            </a:blipFill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2540550"/>
              <a:ext cx="3571218" cy="36512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160"/>
                </a:lnSpc>
              </a:pPr>
              <a:r>
                <a:rPr lang="en-US" sz="1800" b="1" dirty="0">
                  <a:solidFill>
                    <a:srgbClr val="012686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Florence FREDJ-CATEL</a:t>
              </a:r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15607736" y="6497253"/>
            <a:ext cx="2341237" cy="516928"/>
            <a:chOff x="0" y="0"/>
            <a:chExt cx="616622" cy="136146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616622" cy="136146"/>
            </a:xfrm>
            <a:custGeom>
              <a:avLst/>
              <a:gdLst/>
              <a:ahLst/>
              <a:cxnLst/>
              <a:rect l="l" t="t" r="r" b="b"/>
              <a:pathLst>
                <a:path w="616622" h="136146">
                  <a:moveTo>
                    <a:pt x="16534" y="0"/>
                  </a:moveTo>
                  <a:lnTo>
                    <a:pt x="600088" y="0"/>
                  </a:lnTo>
                  <a:cubicBezTo>
                    <a:pt x="604473" y="0"/>
                    <a:pt x="608679" y="1742"/>
                    <a:pt x="611780" y="4843"/>
                  </a:cubicBezTo>
                  <a:cubicBezTo>
                    <a:pt x="614880" y="7943"/>
                    <a:pt x="616622" y="12149"/>
                    <a:pt x="616622" y="16534"/>
                  </a:cubicBezTo>
                  <a:lnTo>
                    <a:pt x="616622" y="119612"/>
                  </a:lnTo>
                  <a:cubicBezTo>
                    <a:pt x="616622" y="123997"/>
                    <a:pt x="614880" y="128202"/>
                    <a:pt x="611780" y="131303"/>
                  </a:cubicBezTo>
                  <a:cubicBezTo>
                    <a:pt x="608679" y="134404"/>
                    <a:pt x="604473" y="136146"/>
                    <a:pt x="600088" y="136146"/>
                  </a:cubicBezTo>
                  <a:lnTo>
                    <a:pt x="16534" y="136146"/>
                  </a:lnTo>
                  <a:cubicBezTo>
                    <a:pt x="12149" y="136146"/>
                    <a:pt x="7943" y="134404"/>
                    <a:pt x="4843" y="131303"/>
                  </a:cubicBezTo>
                  <a:cubicBezTo>
                    <a:pt x="1742" y="128202"/>
                    <a:pt x="0" y="123997"/>
                    <a:pt x="0" y="119612"/>
                  </a:cubicBezTo>
                  <a:lnTo>
                    <a:pt x="0" y="16534"/>
                  </a:lnTo>
                  <a:cubicBezTo>
                    <a:pt x="0" y="12149"/>
                    <a:pt x="1742" y="7943"/>
                    <a:pt x="4843" y="4843"/>
                  </a:cubicBezTo>
                  <a:cubicBezTo>
                    <a:pt x="7943" y="1742"/>
                    <a:pt x="12149" y="0"/>
                    <a:pt x="16534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0" y="-9525"/>
              <a:ext cx="616622" cy="1456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60"/>
                </a:lnSpc>
              </a:pPr>
              <a:endParaRPr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15587044" y="4714118"/>
            <a:ext cx="2341237" cy="2300063"/>
            <a:chOff x="0" y="0"/>
            <a:chExt cx="3121650" cy="3066751"/>
          </a:xfrm>
        </p:grpSpPr>
        <p:grpSp>
          <p:nvGrpSpPr>
            <p:cNvPr id="34" name="Group 34"/>
            <p:cNvGrpSpPr/>
            <p:nvPr/>
          </p:nvGrpSpPr>
          <p:grpSpPr>
            <a:xfrm>
              <a:off x="0" y="2377513"/>
              <a:ext cx="3121650" cy="689238"/>
              <a:chOff x="0" y="0"/>
              <a:chExt cx="616622" cy="136146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616622" cy="136146"/>
              </a:xfrm>
              <a:custGeom>
                <a:avLst/>
                <a:gdLst/>
                <a:ahLst/>
                <a:cxnLst/>
                <a:rect l="l" t="t" r="r" b="b"/>
                <a:pathLst>
                  <a:path w="616622" h="136146">
                    <a:moveTo>
                      <a:pt x="16534" y="0"/>
                    </a:moveTo>
                    <a:lnTo>
                      <a:pt x="600088" y="0"/>
                    </a:lnTo>
                    <a:cubicBezTo>
                      <a:pt x="604473" y="0"/>
                      <a:pt x="608679" y="1742"/>
                      <a:pt x="611780" y="4843"/>
                    </a:cubicBezTo>
                    <a:cubicBezTo>
                      <a:pt x="614880" y="7943"/>
                      <a:pt x="616622" y="12149"/>
                      <a:pt x="616622" y="16534"/>
                    </a:cubicBezTo>
                    <a:lnTo>
                      <a:pt x="616622" y="119612"/>
                    </a:lnTo>
                    <a:cubicBezTo>
                      <a:pt x="616622" y="123997"/>
                      <a:pt x="614880" y="128202"/>
                      <a:pt x="611780" y="131303"/>
                    </a:cubicBezTo>
                    <a:cubicBezTo>
                      <a:pt x="608679" y="134404"/>
                      <a:pt x="604473" y="136146"/>
                      <a:pt x="600088" y="136146"/>
                    </a:cubicBezTo>
                    <a:lnTo>
                      <a:pt x="16534" y="136146"/>
                    </a:lnTo>
                    <a:cubicBezTo>
                      <a:pt x="12149" y="136146"/>
                      <a:pt x="7943" y="134404"/>
                      <a:pt x="4843" y="131303"/>
                    </a:cubicBezTo>
                    <a:cubicBezTo>
                      <a:pt x="1742" y="128202"/>
                      <a:pt x="0" y="123997"/>
                      <a:pt x="0" y="119612"/>
                    </a:cubicBezTo>
                    <a:lnTo>
                      <a:pt x="0" y="16534"/>
                    </a:lnTo>
                    <a:cubicBezTo>
                      <a:pt x="0" y="12149"/>
                      <a:pt x="1742" y="7943"/>
                      <a:pt x="4843" y="4843"/>
                    </a:cubicBezTo>
                    <a:cubicBezTo>
                      <a:pt x="7943" y="1742"/>
                      <a:pt x="12149" y="0"/>
                      <a:pt x="16534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36" name="TextBox 36"/>
              <p:cNvSpPr txBox="1"/>
              <p:nvPr/>
            </p:nvSpPr>
            <p:spPr>
              <a:xfrm>
                <a:off x="0" y="-9525"/>
                <a:ext cx="616622" cy="14567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60"/>
                  </a:lnSpc>
                </a:pPr>
                <a:endParaRPr/>
              </a:p>
            </p:txBody>
          </p:sp>
        </p:grpSp>
        <p:grpSp>
          <p:nvGrpSpPr>
            <p:cNvPr id="37" name="Group 37"/>
            <p:cNvGrpSpPr/>
            <p:nvPr/>
          </p:nvGrpSpPr>
          <p:grpSpPr>
            <a:xfrm>
              <a:off x="459976" y="0"/>
              <a:ext cx="2201697" cy="2270163"/>
              <a:chOff x="0" y="0"/>
              <a:chExt cx="763534" cy="787277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0" y="0"/>
                <a:ext cx="763534" cy="787277"/>
              </a:xfrm>
              <a:custGeom>
                <a:avLst/>
                <a:gdLst/>
                <a:ahLst/>
                <a:cxnLst/>
                <a:rect l="l" t="t" r="r" b="b"/>
                <a:pathLst>
                  <a:path w="763534" h="787277">
                    <a:moveTo>
                      <a:pt x="60950" y="0"/>
                    </a:moveTo>
                    <a:lnTo>
                      <a:pt x="702584" y="0"/>
                    </a:lnTo>
                    <a:cubicBezTo>
                      <a:pt x="736245" y="0"/>
                      <a:pt x="763534" y="27288"/>
                      <a:pt x="763534" y="60950"/>
                    </a:cubicBezTo>
                    <a:lnTo>
                      <a:pt x="763534" y="726327"/>
                    </a:lnTo>
                    <a:cubicBezTo>
                      <a:pt x="763534" y="759989"/>
                      <a:pt x="736245" y="787277"/>
                      <a:pt x="702584" y="787277"/>
                    </a:cubicBezTo>
                    <a:lnTo>
                      <a:pt x="60950" y="787277"/>
                    </a:lnTo>
                    <a:cubicBezTo>
                      <a:pt x="27288" y="787277"/>
                      <a:pt x="0" y="759989"/>
                      <a:pt x="0" y="726327"/>
                    </a:cubicBezTo>
                    <a:lnTo>
                      <a:pt x="0" y="60950"/>
                    </a:lnTo>
                    <a:cubicBezTo>
                      <a:pt x="0" y="27288"/>
                      <a:pt x="27288" y="0"/>
                      <a:pt x="60950" y="0"/>
                    </a:cubicBezTo>
                    <a:close/>
                  </a:path>
                </a:pathLst>
              </a:custGeom>
              <a:blipFill>
                <a:blip r:embed="rId7"/>
                <a:stretch>
                  <a:fillRect l="-6457" r="-6457"/>
                </a:stretch>
              </a:blipFill>
            </p:spPr>
          </p:sp>
        </p:grpSp>
        <p:sp>
          <p:nvSpPr>
            <p:cNvPr id="39" name="TextBox 39"/>
            <p:cNvSpPr txBox="1"/>
            <p:nvPr/>
          </p:nvSpPr>
          <p:spPr>
            <a:xfrm>
              <a:off x="0" y="2540549"/>
              <a:ext cx="3121650" cy="3652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60"/>
                </a:lnSpc>
              </a:pPr>
              <a:r>
                <a:rPr lang="en-US" sz="1800" b="1">
                  <a:solidFill>
                    <a:srgbClr val="012686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Alain POUCHELON</a:t>
              </a:r>
            </a:p>
          </p:txBody>
        </p:sp>
      </p:grpSp>
      <p:sp>
        <p:nvSpPr>
          <p:cNvPr id="40" name="TextBox 40"/>
          <p:cNvSpPr txBox="1"/>
          <p:nvPr/>
        </p:nvSpPr>
        <p:spPr>
          <a:xfrm>
            <a:off x="1028700" y="502920"/>
            <a:ext cx="16230600" cy="5806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2"/>
              </a:lnSpc>
            </a:pPr>
            <a:r>
              <a:rPr lang="en-US" sz="3600" b="1" dirty="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COMMISSION DÉONTOLOGIE ET EXERCICE PROFESSIONNEL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939575" y="4148576"/>
            <a:ext cx="16319725" cy="3239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2100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MEMBRES :</a:t>
            </a:r>
          </a:p>
        </p:txBody>
      </p:sp>
      <p:grpSp>
        <p:nvGrpSpPr>
          <p:cNvPr id="42" name="Group 42"/>
          <p:cNvGrpSpPr/>
          <p:nvPr/>
        </p:nvGrpSpPr>
        <p:grpSpPr>
          <a:xfrm>
            <a:off x="5562600" y="7270191"/>
            <a:ext cx="2341237" cy="2300063"/>
            <a:chOff x="0" y="0"/>
            <a:chExt cx="3121650" cy="3066751"/>
          </a:xfrm>
        </p:grpSpPr>
        <p:grpSp>
          <p:nvGrpSpPr>
            <p:cNvPr id="43" name="Group 43"/>
            <p:cNvGrpSpPr/>
            <p:nvPr/>
          </p:nvGrpSpPr>
          <p:grpSpPr>
            <a:xfrm>
              <a:off x="0" y="2377513"/>
              <a:ext cx="3121650" cy="689238"/>
              <a:chOff x="0" y="0"/>
              <a:chExt cx="616622" cy="136146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616622" cy="136146"/>
              </a:xfrm>
              <a:custGeom>
                <a:avLst/>
                <a:gdLst/>
                <a:ahLst/>
                <a:cxnLst/>
                <a:rect l="l" t="t" r="r" b="b"/>
                <a:pathLst>
                  <a:path w="616622" h="136146">
                    <a:moveTo>
                      <a:pt x="16534" y="0"/>
                    </a:moveTo>
                    <a:lnTo>
                      <a:pt x="600088" y="0"/>
                    </a:lnTo>
                    <a:cubicBezTo>
                      <a:pt x="604473" y="0"/>
                      <a:pt x="608679" y="1742"/>
                      <a:pt x="611780" y="4843"/>
                    </a:cubicBezTo>
                    <a:cubicBezTo>
                      <a:pt x="614880" y="7943"/>
                      <a:pt x="616622" y="12149"/>
                      <a:pt x="616622" y="16534"/>
                    </a:cubicBezTo>
                    <a:lnTo>
                      <a:pt x="616622" y="119612"/>
                    </a:lnTo>
                    <a:cubicBezTo>
                      <a:pt x="616622" y="123997"/>
                      <a:pt x="614880" y="128202"/>
                      <a:pt x="611780" y="131303"/>
                    </a:cubicBezTo>
                    <a:cubicBezTo>
                      <a:pt x="608679" y="134404"/>
                      <a:pt x="604473" y="136146"/>
                      <a:pt x="600088" y="136146"/>
                    </a:cubicBezTo>
                    <a:lnTo>
                      <a:pt x="16534" y="136146"/>
                    </a:lnTo>
                    <a:cubicBezTo>
                      <a:pt x="12149" y="136146"/>
                      <a:pt x="7943" y="134404"/>
                      <a:pt x="4843" y="131303"/>
                    </a:cubicBezTo>
                    <a:cubicBezTo>
                      <a:pt x="1742" y="128202"/>
                      <a:pt x="0" y="123997"/>
                      <a:pt x="0" y="119612"/>
                    </a:cubicBezTo>
                    <a:lnTo>
                      <a:pt x="0" y="16534"/>
                    </a:lnTo>
                    <a:cubicBezTo>
                      <a:pt x="0" y="12149"/>
                      <a:pt x="1742" y="7943"/>
                      <a:pt x="4843" y="4843"/>
                    </a:cubicBezTo>
                    <a:cubicBezTo>
                      <a:pt x="7943" y="1742"/>
                      <a:pt x="12149" y="0"/>
                      <a:pt x="16534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45" name="TextBox 45"/>
              <p:cNvSpPr txBox="1"/>
              <p:nvPr/>
            </p:nvSpPr>
            <p:spPr>
              <a:xfrm>
                <a:off x="0" y="-9525"/>
                <a:ext cx="616622" cy="14567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60"/>
                  </a:lnSpc>
                </a:pPr>
                <a:endParaRPr/>
              </a:p>
            </p:txBody>
          </p:sp>
        </p:grpSp>
        <p:grpSp>
          <p:nvGrpSpPr>
            <p:cNvPr id="46" name="Group 46"/>
            <p:cNvGrpSpPr/>
            <p:nvPr/>
          </p:nvGrpSpPr>
          <p:grpSpPr>
            <a:xfrm>
              <a:off x="459976" y="0"/>
              <a:ext cx="2201697" cy="2270163"/>
              <a:chOff x="0" y="0"/>
              <a:chExt cx="763534" cy="787277"/>
            </a:xfrm>
          </p:grpSpPr>
          <p:sp>
            <p:nvSpPr>
              <p:cNvPr id="47" name="Freeform 47"/>
              <p:cNvSpPr/>
              <p:nvPr/>
            </p:nvSpPr>
            <p:spPr>
              <a:xfrm>
                <a:off x="0" y="0"/>
                <a:ext cx="763534" cy="787277"/>
              </a:xfrm>
              <a:custGeom>
                <a:avLst/>
                <a:gdLst/>
                <a:ahLst/>
                <a:cxnLst/>
                <a:rect l="l" t="t" r="r" b="b"/>
                <a:pathLst>
                  <a:path w="763534" h="787277">
                    <a:moveTo>
                      <a:pt x="60950" y="0"/>
                    </a:moveTo>
                    <a:lnTo>
                      <a:pt x="702584" y="0"/>
                    </a:lnTo>
                    <a:cubicBezTo>
                      <a:pt x="736245" y="0"/>
                      <a:pt x="763534" y="27288"/>
                      <a:pt x="763534" y="60950"/>
                    </a:cubicBezTo>
                    <a:lnTo>
                      <a:pt x="763534" y="726327"/>
                    </a:lnTo>
                    <a:cubicBezTo>
                      <a:pt x="763534" y="759989"/>
                      <a:pt x="736245" y="787277"/>
                      <a:pt x="702584" y="787277"/>
                    </a:cubicBezTo>
                    <a:lnTo>
                      <a:pt x="60950" y="787277"/>
                    </a:lnTo>
                    <a:cubicBezTo>
                      <a:pt x="27288" y="787277"/>
                      <a:pt x="0" y="759989"/>
                      <a:pt x="0" y="726327"/>
                    </a:cubicBezTo>
                    <a:lnTo>
                      <a:pt x="0" y="60950"/>
                    </a:lnTo>
                    <a:cubicBezTo>
                      <a:pt x="0" y="27288"/>
                      <a:pt x="27288" y="0"/>
                      <a:pt x="60950" y="0"/>
                    </a:cubicBezTo>
                    <a:close/>
                  </a:path>
                </a:pathLst>
              </a:custGeom>
              <a:blipFill>
                <a:blip r:embed="rId8"/>
                <a:stretch>
                  <a:fillRect b="-45567"/>
                </a:stretch>
              </a:blipFill>
            </p:spPr>
          </p:sp>
        </p:grpSp>
        <p:sp>
          <p:nvSpPr>
            <p:cNvPr id="48" name="TextBox 48"/>
            <p:cNvSpPr txBox="1"/>
            <p:nvPr/>
          </p:nvSpPr>
          <p:spPr>
            <a:xfrm>
              <a:off x="0" y="2540549"/>
              <a:ext cx="3121650" cy="3652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60"/>
                </a:lnSpc>
              </a:pPr>
              <a:r>
                <a:rPr lang="en-US" sz="1800" b="1">
                  <a:solidFill>
                    <a:srgbClr val="012686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Thierry WICKERS</a:t>
              </a:r>
            </a:p>
          </p:txBody>
        </p:sp>
      </p:grpSp>
      <p:grpSp>
        <p:nvGrpSpPr>
          <p:cNvPr id="49" name="Group 49"/>
          <p:cNvGrpSpPr/>
          <p:nvPr/>
        </p:nvGrpSpPr>
        <p:grpSpPr>
          <a:xfrm>
            <a:off x="9547194" y="7270191"/>
            <a:ext cx="2572929" cy="2300063"/>
            <a:chOff x="0" y="0"/>
            <a:chExt cx="3430571" cy="3066751"/>
          </a:xfrm>
        </p:grpSpPr>
        <p:grpSp>
          <p:nvGrpSpPr>
            <p:cNvPr id="50" name="Group 50"/>
            <p:cNvGrpSpPr/>
            <p:nvPr/>
          </p:nvGrpSpPr>
          <p:grpSpPr>
            <a:xfrm>
              <a:off x="0" y="2377513"/>
              <a:ext cx="3430571" cy="689238"/>
              <a:chOff x="0" y="0"/>
              <a:chExt cx="677644" cy="136146"/>
            </a:xfrm>
          </p:grpSpPr>
          <p:sp>
            <p:nvSpPr>
              <p:cNvPr id="51" name="Freeform 51"/>
              <p:cNvSpPr/>
              <p:nvPr/>
            </p:nvSpPr>
            <p:spPr>
              <a:xfrm>
                <a:off x="0" y="0"/>
                <a:ext cx="677644" cy="136146"/>
              </a:xfrm>
              <a:custGeom>
                <a:avLst/>
                <a:gdLst/>
                <a:ahLst/>
                <a:cxnLst/>
                <a:rect l="l" t="t" r="r" b="b"/>
                <a:pathLst>
                  <a:path w="677644" h="136146">
                    <a:moveTo>
                      <a:pt x="15045" y="0"/>
                    </a:moveTo>
                    <a:lnTo>
                      <a:pt x="662599" y="0"/>
                    </a:lnTo>
                    <a:cubicBezTo>
                      <a:pt x="666589" y="0"/>
                      <a:pt x="670416" y="1585"/>
                      <a:pt x="673237" y="4407"/>
                    </a:cubicBezTo>
                    <a:cubicBezTo>
                      <a:pt x="676059" y="7228"/>
                      <a:pt x="677644" y="11055"/>
                      <a:pt x="677644" y="15045"/>
                    </a:cubicBezTo>
                    <a:lnTo>
                      <a:pt x="677644" y="121101"/>
                    </a:lnTo>
                    <a:cubicBezTo>
                      <a:pt x="677644" y="125091"/>
                      <a:pt x="676059" y="128918"/>
                      <a:pt x="673237" y="131739"/>
                    </a:cubicBezTo>
                    <a:cubicBezTo>
                      <a:pt x="670416" y="134561"/>
                      <a:pt x="666589" y="136146"/>
                      <a:pt x="662599" y="136146"/>
                    </a:cubicBezTo>
                    <a:lnTo>
                      <a:pt x="15045" y="136146"/>
                    </a:lnTo>
                    <a:cubicBezTo>
                      <a:pt x="11055" y="136146"/>
                      <a:pt x="7228" y="134561"/>
                      <a:pt x="4407" y="131739"/>
                    </a:cubicBezTo>
                    <a:cubicBezTo>
                      <a:pt x="1585" y="128918"/>
                      <a:pt x="0" y="125091"/>
                      <a:pt x="0" y="121101"/>
                    </a:cubicBezTo>
                    <a:lnTo>
                      <a:pt x="0" y="15045"/>
                    </a:lnTo>
                    <a:cubicBezTo>
                      <a:pt x="0" y="11055"/>
                      <a:pt x="1585" y="7228"/>
                      <a:pt x="4407" y="4407"/>
                    </a:cubicBezTo>
                    <a:cubicBezTo>
                      <a:pt x="7228" y="1585"/>
                      <a:pt x="11055" y="0"/>
                      <a:pt x="15045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52" name="TextBox 52"/>
              <p:cNvSpPr txBox="1"/>
              <p:nvPr/>
            </p:nvSpPr>
            <p:spPr>
              <a:xfrm>
                <a:off x="0" y="-9525"/>
                <a:ext cx="677644" cy="14567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60"/>
                  </a:lnSpc>
                </a:pPr>
                <a:endParaRPr/>
              </a:p>
            </p:txBody>
          </p:sp>
        </p:grpSp>
        <p:grpSp>
          <p:nvGrpSpPr>
            <p:cNvPr id="53" name="Group 53"/>
            <p:cNvGrpSpPr/>
            <p:nvPr/>
          </p:nvGrpSpPr>
          <p:grpSpPr>
            <a:xfrm>
              <a:off x="661134" y="0"/>
              <a:ext cx="2201697" cy="2270163"/>
              <a:chOff x="0" y="0"/>
              <a:chExt cx="763534" cy="787277"/>
            </a:xfrm>
          </p:grpSpPr>
          <p:sp>
            <p:nvSpPr>
              <p:cNvPr id="54" name="Freeform 54"/>
              <p:cNvSpPr/>
              <p:nvPr/>
            </p:nvSpPr>
            <p:spPr>
              <a:xfrm>
                <a:off x="0" y="0"/>
                <a:ext cx="763534" cy="787277"/>
              </a:xfrm>
              <a:custGeom>
                <a:avLst/>
                <a:gdLst/>
                <a:ahLst/>
                <a:cxnLst/>
                <a:rect l="l" t="t" r="r" b="b"/>
                <a:pathLst>
                  <a:path w="763534" h="787277">
                    <a:moveTo>
                      <a:pt x="60950" y="0"/>
                    </a:moveTo>
                    <a:lnTo>
                      <a:pt x="702584" y="0"/>
                    </a:lnTo>
                    <a:cubicBezTo>
                      <a:pt x="736245" y="0"/>
                      <a:pt x="763534" y="27288"/>
                      <a:pt x="763534" y="60950"/>
                    </a:cubicBezTo>
                    <a:lnTo>
                      <a:pt x="763534" y="726327"/>
                    </a:lnTo>
                    <a:cubicBezTo>
                      <a:pt x="763534" y="759989"/>
                      <a:pt x="736245" y="787277"/>
                      <a:pt x="702584" y="787277"/>
                    </a:cubicBezTo>
                    <a:lnTo>
                      <a:pt x="60950" y="787277"/>
                    </a:lnTo>
                    <a:cubicBezTo>
                      <a:pt x="27288" y="787277"/>
                      <a:pt x="0" y="759989"/>
                      <a:pt x="0" y="726327"/>
                    </a:cubicBezTo>
                    <a:lnTo>
                      <a:pt x="0" y="60950"/>
                    </a:lnTo>
                    <a:cubicBezTo>
                      <a:pt x="0" y="27288"/>
                      <a:pt x="27288" y="0"/>
                      <a:pt x="60950" y="0"/>
                    </a:cubicBezTo>
                    <a:close/>
                  </a:path>
                </a:pathLst>
              </a:custGeom>
              <a:blipFill>
                <a:blip r:embed="rId9"/>
                <a:stretch>
                  <a:fillRect b="-45476"/>
                </a:stretch>
              </a:blipFill>
            </p:spPr>
          </p:sp>
        </p:grpSp>
        <p:sp>
          <p:nvSpPr>
            <p:cNvPr id="55" name="TextBox 55"/>
            <p:cNvSpPr txBox="1"/>
            <p:nvPr/>
          </p:nvSpPr>
          <p:spPr>
            <a:xfrm>
              <a:off x="0" y="2540549"/>
              <a:ext cx="3430571" cy="3652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60"/>
                </a:lnSpc>
              </a:pPr>
              <a:r>
                <a:rPr lang="en-US" sz="1800" b="1" dirty="0">
                  <a:solidFill>
                    <a:srgbClr val="012686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Jean-Luc FORGET</a:t>
              </a:r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13763481" y="7270191"/>
            <a:ext cx="2359843" cy="2300063"/>
            <a:chOff x="0" y="0"/>
            <a:chExt cx="3146457" cy="3066751"/>
          </a:xfrm>
        </p:grpSpPr>
        <p:grpSp>
          <p:nvGrpSpPr>
            <p:cNvPr id="57" name="Group 57"/>
            <p:cNvGrpSpPr/>
            <p:nvPr/>
          </p:nvGrpSpPr>
          <p:grpSpPr>
            <a:xfrm>
              <a:off x="0" y="2377513"/>
              <a:ext cx="3121650" cy="689238"/>
              <a:chOff x="0" y="0"/>
              <a:chExt cx="616622" cy="136146"/>
            </a:xfrm>
          </p:grpSpPr>
          <p:sp>
            <p:nvSpPr>
              <p:cNvPr id="58" name="Freeform 58"/>
              <p:cNvSpPr/>
              <p:nvPr/>
            </p:nvSpPr>
            <p:spPr>
              <a:xfrm>
                <a:off x="0" y="0"/>
                <a:ext cx="616622" cy="136146"/>
              </a:xfrm>
              <a:custGeom>
                <a:avLst/>
                <a:gdLst/>
                <a:ahLst/>
                <a:cxnLst/>
                <a:rect l="l" t="t" r="r" b="b"/>
                <a:pathLst>
                  <a:path w="616622" h="136146">
                    <a:moveTo>
                      <a:pt x="16534" y="0"/>
                    </a:moveTo>
                    <a:lnTo>
                      <a:pt x="600088" y="0"/>
                    </a:lnTo>
                    <a:cubicBezTo>
                      <a:pt x="604473" y="0"/>
                      <a:pt x="608679" y="1742"/>
                      <a:pt x="611780" y="4843"/>
                    </a:cubicBezTo>
                    <a:cubicBezTo>
                      <a:pt x="614880" y="7943"/>
                      <a:pt x="616622" y="12149"/>
                      <a:pt x="616622" y="16534"/>
                    </a:cubicBezTo>
                    <a:lnTo>
                      <a:pt x="616622" y="119612"/>
                    </a:lnTo>
                    <a:cubicBezTo>
                      <a:pt x="616622" y="123997"/>
                      <a:pt x="614880" y="128202"/>
                      <a:pt x="611780" y="131303"/>
                    </a:cubicBezTo>
                    <a:cubicBezTo>
                      <a:pt x="608679" y="134404"/>
                      <a:pt x="604473" y="136146"/>
                      <a:pt x="600088" y="136146"/>
                    </a:cubicBezTo>
                    <a:lnTo>
                      <a:pt x="16534" y="136146"/>
                    </a:lnTo>
                    <a:cubicBezTo>
                      <a:pt x="12149" y="136146"/>
                      <a:pt x="7943" y="134404"/>
                      <a:pt x="4843" y="131303"/>
                    </a:cubicBezTo>
                    <a:cubicBezTo>
                      <a:pt x="1742" y="128202"/>
                      <a:pt x="0" y="123997"/>
                      <a:pt x="0" y="119612"/>
                    </a:cubicBezTo>
                    <a:lnTo>
                      <a:pt x="0" y="16534"/>
                    </a:lnTo>
                    <a:cubicBezTo>
                      <a:pt x="0" y="12149"/>
                      <a:pt x="1742" y="7943"/>
                      <a:pt x="4843" y="4843"/>
                    </a:cubicBezTo>
                    <a:cubicBezTo>
                      <a:pt x="7943" y="1742"/>
                      <a:pt x="12149" y="0"/>
                      <a:pt x="16534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59" name="TextBox 59"/>
              <p:cNvSpPr txBox="1"/>
              <p:nvPr/>
            </p:nvSpPr>
            <p:spPr>
              <a:xfrm>
                <a:off x="0" y="-9525"/>
                <a:ext cx="616622" cy="14567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60"/>
                  </a:lnSpc>
                </a:pPr>
                <a:endParaRPr/>
              </a:p>
            </p:txBody>
          </p:sp>
        </p:grpSp>
        <p:sp>
          <p:nvSpPr>
            <p:cNvPr id="60" name="Freeform 60"/>
            <p:cNvSpPr/>
            <p:nvPr/>
          </p:nvSpPr>
          <p:spPr>
            <a:xfrm>
              <a:off x="453010" y="0"/>
              <a:ext cx="2215629" cy="2259038"/>
            </a:xfrm>
            <a:prstGeom prst="roundRect">
              <a:avLst>
                <a:gd name="adj" fmla="val 11470"/>
              </a:avLst>
            </a:prstGeom>
            <a:blipFill>
              <a:blip r:embed="rId10"/>
              <a:stretch>
                <a:fillRect l="68" t="1268" r="-2026" b="-52518"/>
              </a:stretch>
            </a:blipFill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61" name="TextBox 61"/>
            <p:cNvSpPr txBox="1"/>
            <p:nvPr/>
          </p:nvSpPr>
          <p:spPr>
            <a:xfrm>
              <a:off x="19409" y="2540500"/>
              <a:ext cx="3127048" cy="3652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60"/>
                </a:lnSpc>
              </a:pPr>
              <a:r>
                <a:rPr lang="en-US" sz="1800" b="1">
                  <a:solidFill>
                    <a:srgbClr val="012686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Alain LE MAGUER</a:t>
              </a:r>
            </a:p>
          </p:txBody>
        </p:sp>
      </p:grpSp>
      <p:sp>
        <p:nvSpPr>
          <p:cNvPr id="62" name="AutoShape 62"/>
          <p:cNvSpPr/>
          <p:nvPr/>
        </p:nvSpPr>
        <p:spPr>
          <a:xfrm>
            <a:off x="939575" y="1727883"/>
            <a:ext cx="2630828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3" name="AutoShape 63"/>
          <p:cNvSpPr/>
          <p:nvPr/>
        </p:nvSpPr>
        <p:spPr>
          <a:xfrm>
            <a:off x="939575" y="4539175"/>
            <a:ext cx="2630828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64" name="Group 64"/>
          <p:cNvGrpSpPr/>
          <p:nvPr/>
        </p:nvGrpSpPr>
        <p:grpSpPr>
          <a:xfrm>
            <a:off x="7765745" y="1698425"/>
            <a:ext cx="2756510" cy="2459676"/>
            <a:chOff x="0" y="0"/>
            <a:chExt cx="3675347" cy="3279568"/>
          </a:xfrm>
        </p:grpSpPr>
        <p:grpSp>
          <p:nvGrpSpPr>
            <p:cNvPr id="65" name="Group 65"/>
            <p:cNvGrpSpPr/>
            <p:nvPr/>
          </p:nvGrpSpPr>
          <p:grpSpPr>
            <a:xfrm>
              <a:off x="558098" y="0"/>
              <a:ext cx="2559152" cy="2559152"/>
              <a:chOff x="0" y="0"/>
              <a:chExt cx="763534" cy="763534"/>
            </a:xfrm>
          </p:grpSpPr>
          <p:sp>
            <p:nvSpPr>
              <p:cNvPr id="66" name="Freeform 66"/>
              <p:cNvSpPr/>
              <p:nvPr/>
            </p:nvSpPr>
            <p:spPr>
              <a:xfrm>
                <a:off x="0" y="0"/>
                <a:ext cx="763534" cy="763534"/>
              </a:xfrm>
              <a:custGeom>
                <a:avLst/>
                <a:gdLst/>
                <a:ahLst/>
                <a:cxnLst/>
                <a:rect l="l" t="t" r="r" b="b"/>
                <a:pathLst>
                  <a:path w="763534" h="763534">
                    <a:moveTo>
                      <a:pt x="52437" y="0"/>
                    </a:moveTo>
                    <a:lnTo>
                      <a:pt x="711097" y="0"/>
                    </a:lnTo>
                    <a:cubicBezTo>
                      <a:pt x="740057" y="0"/>
                      <a:pt x="763534" y="23477"/>
                      <a:pt x="763534" y="52437"/>
                    </a:cubicBezTo>
                    <a:lnTo>
                      <a:pt x="763534" y="711097"/>
                    </a:lnTo>
                    <a:cubicBezTo>
                      <a:pt x="763534" y="740057"/>
                      <a:pt x="740057" y="763534"/>
                      <a:pt x="711097" y="763534"/>
                    </a:cubicBezTo>
                    <a:lnTo>
                      <a:pt x="52437" y="763534"/>
                    </a:lnTo>
                    <a:cubicBezTo>
                      <a:pt x="23477" y="763534"/>
                      <a:pt x="0" y="740057"/>
                      <a:pt x="0" y="711097"/>
                    </a:cubicBezTo>
                    <a:lnTo>
                      <a:pt x="0" y="52437"/>
                    </a:lnTo>
                    <a:cubicBezTo>
                      <a:pt x="0" y="23477"/>
                      <a:pt x="23477" y="0"/>
                      <a:pt x="52437" y="0"/>
                    </a:cubicBezTo>
                    <a:close/>
                  </a:path>
                </a:pathLst>
              </a:custGeom>
              <a:blipFill>
                <a:blip r:embed="rId11"/>
                <a:stretch>
                  <a:fillRect t="-5558" b="-44754"/>
                </a:stretch>
              </a:blipFill>
            </p:spPr>
          </p:sp>
        </p:grpSp>
        <p:grpSp>
          <p:nvGrpSpPr>
            <p:cNvPr id="67" name="Group 67"/>
            <p:cNvGrpSpPr/>
            <p:nvPr/>
          </p:nvGrpSpPr>
          <p:grpSpPr>
            <a:xfrm>
              <a:off x="0" y="2618595"/>
              <a:ext cx="3675347" cy="660973"/>
              <a:chOff x="0" y="0"/>
              <a:chExt cx="757040" cy="136146"/>
            </a:xfrm>
          </p:grpSpPr>
          <p:sp>
            <p:nvSpPr>
              <p:cNvPr id="68" name="Freeform 68"/>
              <p:cNvSpPr/>
              <p:nvPr/>
            </p:nvSpPr>
            <p:spPr>
              <a:xfrm>
                <a:off x="0" y="0"/>
                <a:ext cx="757040" cy="136146"/>
              </a:xfrm>
              <a:custGeom>
                <a:avLst/>
                <a:gdLst/>
                <a:ahLst/>
                <a:cxnLst/>
                <a:rect l="l" t="t" r="r" b="b"/>
                <a:pathLst>
                  <a:path w="757040" h="136146">
                    <a:moveTo>
                      <a:pt x="14043" y="0"/>
                    </a:moveTo>
                    <a:lnTo>
                      <a:pt x="742997" y="0"/>
                    </a:lnTo>
                    <a:cubicBezTo>
                      <a:pt x="746721" y="0"/>
                      <a:pt x="750293" y="1480"/>
                      <a:pt x="752927" y="4113"/>
                    </a:cubicBezTo>
                    <a:cubicBezTo>
                      <a:pt x="755560" y="6747"/>
                      <a:pt x="757040" y="10319"/>
                      <a:pt x="757040" y="14043"/>
                    </a:cubicBezTo>
                    <a:lnTo>
                      <a:pt x="757040" y="122103"/>
                    </a:lnTo>
                    <a:cubicBezTo>
                      <a:pt x="757040" y="129858"/>
                      <a:pt x="750752" y="136146"/>
                      <a:pt x="742997" y="136146"/>
                    </a:cubicBezTo>
                    <a:lnTo>
                      <a:pt x="14043" y="136146"/>
                    </a:lnTo>
                    <a:cubicBezTo>
                      <a:pt x="6287" y="136146"/>
                      <a:pt x="0" y="129858"/>
                      <a:pt x="0" y="122103"/>
                    </a:cubicBezTo>
                    <a:lnTo>
                      <a:pt x="0" y="14043"/>
                    </a:lnTo>
                    <a:cubicBezTo>
                      <a:pt x="0" y="6287"/>
                      <a:pt x="6287" y="0"/>
                      <a:pt x="1404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69" name="TextBox 69"/>
              <p:cNvSpPr txBox="1"/>
              <p:nvPr/>
            </p:nvSpPr>
            <p:spPr>
              <a:xfrm>
                <a:off x="0" y="-9525"/>
                <a:ext cx="757040" cy="14567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60"/>
                  </a:lnSpc>
                </a:pPr>
                <a:endParaRPr/>
              </a:p>
            </p:txBody>
          </p:sp>
        </p:grpSp>
        <p:sp>
          <p:nvSpPr>
            <p:cNvPr id="70" name="TextBox 70"/>
            <p:cNvSpPr txBox="1"/>
            <p:nvPr/>
          </p:nvSpPr>
          <p:spPr>
            <a:xfrm>
              <a:off x="0" y="2778572"/>
              <a:ext cx="3675347" cy="341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71"/>
                </a:lnSpc>
              </a:pPr>
              <a:r>
                <a:rPr lang="en-US" sz="1726" b="1">
                  <a:solidFill>
                    <a:srgbClr val="012686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Karine RIVOALLAN</a:t>
              </a:r>
            </a:p>
          </p:txBody>
        </p:sp>
      </p:grpSp>
      <p:sp>
        <p:nvSpPr>
          <p:cNvPr id="71" name="TextBox 71"/>
          <p:cNvSpPr txBox="1"/>
          <p:nvPr/>
        </p:nvSpPr>
        <p:spPr>
          <a:xfrm>
            <a:off x="939575" y="1297175"/>
            <a:ext cx="16230600" cy="3657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39"/>
              </a:lnSpc>
            </a:pPr>
            <a:r>
              <a:rPr lang="en-US" sz="2098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PRÉSIDENTE :</a:t>
            </a:r>
          </a:p>
        </p:txBody>
      </p:sp>
      <p:grpSp>
        <p:nvGrpSpPr>
          <p:cNvPr id="72" name="Groupe 71">
            <a:extLst>
              <a:ext uri="{FF2B5EF4-FFF2-40B4-BE49-F238E27FC236}">
                <a16:creationId xmlns:a16="http://schemas.microsoft.com/office/drawing/2014/main" id="{39DA0F2E-EDA5-8230-36A6-2AE393F8E00B}"/>
              </a:ext>
            </a:extLst>
          </p:cNvPr>
          <p:cNvGrpSpPr/>
          <p:nvPr/>
        </p:nvGrpSpPr>
        <p:grpSpPr>
          <a:xfrm>
            <a:off x="1578006" y="7270191"/>
            <a:ext cx="2341237" cy="2255594"/>
            <a:chOff x="12230894" y="7770035"/>
            <a:chExt cx="2341237" cy="2255594"/>
          </a:xfrm>
        </p:grpSpPr>
        <p:pic>
          <p:nvPicPr>
            <p:cNvPr id="73" name="Image 72">
              <a:extLst>
                <a:ext uri="{FF2B5EF4-FFF2-40B4-BE49-F238E27FC236}">
                  <a16:creationId xmlns:a16="http://schemas.microsoft.com/office/drawing/2014/main" id="{A6D63132-CDF1-0913-CE28-EBA66FD167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/>
            <a:srcRect l="699" t="5804" r="-699" b="27668"/>
            <a:stretch>
              <a:fillRect/>
            </a:stretch>
          </p:blipFill>
          <p:spPr>
            <a:xfrm>
              <a:off x="12575075" y="7770035"/>
              <a:ext cx="1640665" cy="1640665"/>
            </a:xfrm>
            <a:prstGeom prst="roundRect">
              <a:avLst>
                <a:gd name="adj" fmla="val 6368"/>
              </a:avLst>
            </a:prstGeom>
          </p:spPr>
        </p:pic>
        <p:grpSp>
          <p:nvGrpSpPr>
            <p:cNvPr id="74" name="Group 9">
              <a:extLst>
                <a:ext uri="{FF2B5EF4-FFF2-40B4-BE49-F238E27FC236}">
                  <a16:creationId xmlns:a16="http://schemas.microsoft.com/office/drawing/2014/main" id="{AF3D8520-7141-FA24-D428-D452DDD30991}"/>
                </a:ext>
              </a:extLst>
            </p:cNvPr>
            <p:cNvGrpSpPr/>
            <p:nvPr/>
          </p:nvGrpSpPr>
          <p:grpSpPr>
            <a:xfrm>
              <a:off x="12230894" y="9508701"/>
              <a:ext cx="2341237" cy="516928"/>
              <a:chOff x="0" y="0"/>
              <a:chExt cx="616622" cy="136146"/>
            </a:xfrm>
          </p:grpSpPr>
          <p:sp>
            <p:nvSpPr>
              <p:cNvPr id="76" name="Freeform 10">
                <a:extLst>
                  <a:ext uri="{FF2B5EF4-FFF2-40B4-BE49-F238E27FC236}">
                    <a16:creationId xmlns:a16="http://schemas.microsoft.com/office/drawing/2014/main" id="{285088B3-E611-C53E-EF6C-11BD2490216F}"/>
                  </a:ext>
                </a:extLst>
              </p:cNvPr>
              <p:cNvSpPr/>
              <p:nvPr/>
            </p:nvSpPr>
            <p:spPr>
              <a:xfrm>
                <a:off x="0" y="0"/>
                <a:ext cx="616622" cy="136146"/>
              </a:xfrm>
              <a:custGeom>
                <a:avLst/>
                <a:gdLst/>
                <a:ahLst/>
                <a:cxnLst/>
                <a:rect l="l" t="t" r="r" b="b"/>
                <a:pathLst>
                  <a:path w="616622" h="136146">
                    <a:moveTo>
                      <a:pt x="16534" y="0"/>
                    </a:moveTo>
                    <a:lnTo>
                      <a:pt x="600088" y="0"/>
                    </a:lnTo>
                    <a:cubicBezTo>
                      <a:pt x="604473" y="0"/>
                      <a:pt x="608679" y="1742"/>
                      <a:pt x="611780" y="4843"/>
                    </a:cubicBezTo>
                    <a:cubicBezTo>
                      <a:pt x="614880" y="7943"/>
                      <a:pt x="616622" y="12149"/>
                      <a:pt x="616622" y="16534"/>
                    </a:cubicBezTo>
                    <a:lnTo>
                      <a:pt x="616622" y="119612"/>
                    </a:lnTo>
                    <a:cubicBezTo>
                      <a:pt x="616622" y="123997"/>
                      <a:pt x="614880" y="128202"/>
                      <a:pt x="611780" y="131303"/>
                    </a:cubicBezTo>
                    <a:cubicBezTo>
                      <a:pt x="608679" y="134404"/>
                      <a:pt x="604473" y="136146"/>
                      <a:pt x="600088" y="136146"/>
                    </a:cubicBezTo>
                    <a:lnTo>
                      <a:pt x="16534" y="136146"/>
                    </a:lnTo>
                    <a:cubicBezTo>
                      <a:pt x="12149" y="136146"/>
                      <a:pt x="7943" y="134404"/>
                      <a:pt x="4843" y="131303"/>
                    </a:cubicBezTo>
                    <a:cubicBezTo>
                      <a:pt x="1742" y="128202"/>
                      <a:pt x="0" y="123997"/>
                      <a:pt x="0" y="119612"/>
                    </a:cubicBezTo>
                    <a:lnTo>
                      <a:pt x="0" y="16534"/>
                    </a:lnTo>
                    <a:cubicBezTo>
                      <a:pt x="0" y="12149"/>
                      <a:pt x="1742" y="7943"/>
                      <a:pt x="4843" y="4843"/>
                    </a:cubicBezTo>
                    <a:cubicBezTo>
                      <a:pt x="7943" y="1742"/>
                      <a:pt x="12149" y="0"/>
                      <a:pt x="16534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77" name="TextBox 11">
                <a:extLst>
                  <a:ext uri="{FF2B5EF4-FFF2-40B4-BE49-F238E27FC236}">
                    <a16:creationId xmlns:a16="http://schemas.microsoft.com/office/drawing/2014/main" id="{AB82081A-9609-50C9-DB4B-294E6B298F19}"/>
                  </a:ext>
                </a:extLst>
              </p:cNvPr>
              <p:cNvSpPr txBox="1"/>
              <p:nvPr/>
            </p:nvSpPr>
            <p:spPr>
              <a:xfrm>
                <a:off x="0" y="-9525"/>
                <a:ext cx="616622" cy="14567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60"/>
                  </a:lnSpc>
                </a:pPr>
                <a:endParaRPr/>
              </a:p>
            </p:txBody>
          </p:sp>
        </p:grpSp>
        <p:sp>
          <p:nvSpPr>
            <p:cNvPr id="75" name="TextBox 14">
              <a:extLst>
                <a:ext uri="{FF2B5EF4-FFF2-40B4-BE49-F238E27FC236}">
                  <a16:creationId xmlns:a16="http://schemas.microsoft.com/office/drawing/2014/main" id="{3BEDBD37-1B2F-8DA7-4BB2-F3A8491950D4}"/>
                </a:ext>
              </a:extLst>
            </p:cNvPr>
            <p:cNvSpPr txBox="1"/>
            <p:nvPr/>
          </p:nvSpPr>
          <p:spPr>
            <a:xfrm>
              <a:off x="12230894" y="9630978"/>
              <a:ext cx="2341237" cy="2693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60"/>
                </a:lnSpc>
              </a:pPr>
              <a:r>
                <a:rPr lang="en-US" sz="1800" b="1" dirty="0">
                  <a:solidFill>
                    <a:srgbClr val="012686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Franck NATALI</a:t>
              </a: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58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5547" y="0"/>
            <a:ext cx="18353547" cy="10287000"/>
          </a:xfrm>
          <a:custGeom>
            <a:avLst/>
            <a:gdLst/>
            <a:ahLst/>
            <a:cxnLst/>
            <a:rect l="l" t="t" r="r" b="b"/>
            <a:pathLst>
              <a:path w="18353547" h="10287000">
                <a:moveTo>
                  <a:pt x="0" y="0"/>
                </a:moveTo>
                <a:lnTo>
                  <a:pt x="18353547" y="0"/>
                </a:lnTo>
                <a:lnTo>
                  <a:pt x="18353547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113" b="-1687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215732" y="4636162"/>
            <a:ext cx="2341237" cy="2300063"/>
            <a:chOff x="0" y="0"/>
            <a:chExt cx="3121650" cy="3066751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2377513"/>
              <a:ext cx="3121650" cy="689238"/>
              <a:chOff x="0" y="0"/>
              <a:chExt cx="616622" cy="136146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616622" cy="136146"/>
              </a:xfrm>
              <a:custGeom>
                <a:avLst/>
                <a:gdLst/>
                <a:ahLst/>
                <a:cxnLst/>
                <a:rect l="l" t="t" r="r" b="b"/>
                <a:pathLst>
                  <a:path w="616622" h="136146">
                    <a:moveTo>
                      <a:pt x="16534" y="0"/>
                    </a:moveTo>
                    <a:lnTo>
                      <a:pt x="600088" y="0"/>
                    </a:lnTo>
                    <a:cubicBezTo>
                      <a:pt x="604473" y="0"/>
                      <a:pt x="608679" y="1742"/>
                      <a:pt x="611780" y="4843"/>
                    </a:cubicBezTo>
                    <a:cubicBezTo>
                      <a:pt x="614880" y="7943"/>
                      <a:pt x="616622" y="12149"/>
                      <a:pt x="616622" y="16534"/>
                    </a:cubicBezTo>
                    <a:lnTo>
                      <a:pt x="616622" y="119612"/>
                    </a:lnTo>
                    <a:cubicBezTo>
                      <a:pt x="616622" y="123997"/>
                      <a:pt x="614880" y="128202"/>
                      <a:pt x="611780" y="131303"/>
                    </a:cubicBezTo>
                    <a:cubicBezTo>
                      <a:pt x="608679" y="134404"/>
                      <a:pt x="604473" y="136146"/>
                      <a:pt x="600088" y="136146"/>
                    </a:cubicBezTo>
                    <a:lnTo>
                      <a:pt x="16534" y="136146"/>
                    </a:lnTo>
                    <a:cubicBezTo>
                      <a:pt x="12149" y="136146"/>
                      <a:pt x="7943" y="134404"/>
                      <a:pt x="4843" y="131303"/>
                    </a:cubicBezTo>
                    <a:cubicBezTo>
                      <a:pt x="1742" y="128202"/>
                      <a:pt x="0" y="123997"/>
                      <a:pt x="0" y="119612"/>
                    </a:cubicBezTo>
                    <a:lnTo>
                      <a:pt x="0" y="16534"/>
                    </a:lnTo>
                    <a:cubicBezTo>
                      <a:pt x="0" y="12149"/>
                      <a:pt x="1742" y="7943"/>
                      <a:pt x="4843" y="4843"/>
                    </a:cubicBezTo>
                    <a:cubicBezTo>
                      <a:pt x="7943" y="1742"/>
                      <a:pt x="12149" y="0"/>
                      <a:pt x="16534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-9525"/>
                <a:ext cx="616622" cy="14567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60"/>
                  </a:lnSpc>
                </a:pPr>
                <a:endParaRPr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459976" y="0"/>
              <a:ext cx="2201697" cy="2270163"/>
              <a:chOff x="0" y="0"/>
              <a:chExt cx="763534" cy="787277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763534" cy="787277"/>
              </a:xfrm>
              <a:custGeom>
                <a:avLst/>
                <a:gdLst/>
                <a:ahLst/>
                <a:cxnLst/>
                <a:rect l="l" t="t" r="r" b="b"/>
                <a:pathLst>
                  <a:path w="763534" h="787277">
                    <a:moveTo>
                      <a:pt x="60950" y="0"/>
                    </a:moveTo>
                    <a:lnTo>
                      <a:pt x="702584" y="0"/>
                    </a:lnTo>
                    <a:cubicBezTo>
                      <a:pt x="736245" y="0"/>
                      <a:pt x="763534" y="27288"/>
                      <a:pt x="763534" y="60950"/>
                    </a:cubicBezTo>
                    <a:lnTo>
                      <a:pt x="763534" y="726327"/>
                    </a:lnTo>
                    <a:cubicBezTo>
                      <a:pt x="763534" y="759989"/>
                      <a:pt x="736245" y="787277"/>
                      <a:pt x="702584" y="787277"/>
                    </a:cubicBezTo>
                    <a:lnTo>
                      <a:pt x="60950" y="787277"/>
                    </a:lnTo>
                    <a:cubicBezTo>
                      <a:pt x="27288" y="787277"/>
                      <a:pt x="0" y="759989"/>
                      <a:pt x="0" y="726327"/>
                    </a:cubicBezTo>
                    <a:lnTo>
                      <a:pt x="0" y="60950"/>
                    </a:lnTo>
                    <a:cubicBezTo>
                      <a:pt x="0" y="27288"/>
                      <a:pt x="27288" y="0"/>
                      <a:pt x="6095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 b="-45778"/>
                </a:stretch>
              </a:blipFill>
            </p:spPr>
          </p:sp>
        </p:grpSp>
        <p:sp>
          <p:nvSpPr>
            <p:cNvPr id="9" name="TextBox 9"/>
            <p:cNvSpPr txBox="1"/>
            <p:nvPr/>
          </p:nvSpPr>
          <p:spPr>
            <a:xfrm>
              <a:off x="0" y="2540549"/>
              <a:ext cx="3121650" cy="3652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60"/>
                </a:lnSpc>
              </a:pPr>
              <a:r>
                <a:rPr lang="en-US" sz="1800" b="1">
                  <a:solidFill>
                    <a:srgbClr val="012686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Justine DEVRED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939575" y="4636162"/>
            <a:ext cx="2341237" cy="2300063"/>
            <a:chOff x="0" y="0"/>
            <a:chExt cx="3121650" cy="3066751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2377513"/>
              <a:ext cx="3121650" cy="689238"/>
              <a:chOff x="0" y="0"/>
              <a:chExt cx="616622" cy="136146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616622" cy="136146"/>
              </a:xfrm>
              <a:custGeom>
                <a:avLst/>
                <a:gdLst/>
                <a:ahLst/>
                <a:cxnLst/>
                <a:rect l="l" t="t" r="r" b="b"/>
                <a:pathLst>
                  <a:path w="616622" h="136146">
                    <a:moveTo>
                      <a:pt x="16534" y="0"/>
                    </a:moveTo>
                    <a:lnTo>
                      <a:pt x="600088" y="0"/>
                    </a:lnTo>
                    <a:cubicBezTo>
                      <a:pt x="604473" y="0"/>
                      <a:pt x="608679" y="1742"/>
                      <a:pt x="611780" y="4843"/>
                    </a:cubicBezTo>
                    <a:cubicBezTo>
                      <a:pt x="614880" y="7943"/>
                      <a:pt x="616622" y="12149"/>
                      <a:pt x="616622" y="16534"/>
                    </a:cubicBezTo>
                    <a:lnTo>
                      <a:pt x="616622" y="119612"/>
                    </a:lnTo>
                    <a:cubicBezTo>
                      <a:pt x="616622" y="123997"/>
                      <a:pt x="614880" y="128202"/>
                      <a:pt x="611780" y="131303"/>
                    </a:cubicBezTo>
                    <a:cubicBezTo>
                      <a:pt x="608679" y="134404"/>
                      <a:pt x="604473" y="136146"/>
                      <a:pt x="600088" y="136146"/>
                    </a:cubicBezTo>
                    <a:lnTo>
                      <a:pt x="16534" y="136146"/>
                    </a:lnTo>
                    <a:cubicBezTo>
                      <a:pt x="12149" y="136146"/>
                      <a:pt x="7943" y="134404"/>
                      <a:pt x="4843" y="131303"/>
                    </a:cubicBezTo>
                    <a:cubicBezTo>
                      <a:pt x="1742" y="128202"/>
                      <a:pt x="0" y="123997"/>
                      <a:pt x="0" y="119612"/>
                    </a:cubicBezTo>
                    <a:lnTo>
                      <a:pt x="0" y="16534"/>
                    </a:lnTo>
                    <a:cubicBezTo>
                      <a:pt x="0" y="12149"/>
                      <a:pt x="1742" y="7943"/>
                      <a:pt x="4843" y="4843"/>
                    </a:cubicBezTo>
                    <a:cubicBezTo>
                      <a:pt x="7943" y="1742"/>
                      <a:pt x="12149" y="0"/>
                      <a:pt x="16534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0" y="-9525"/>
                <a:ext cx="616622" cy="14567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60"/>
                  </a:lnSpc>
                </a:pPr>
                <a:endParaRPr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459976" y="0"/>
              <a:ext cx="2201697" cy="2270163"/>
              <a:chOff x="0" y="0"/>
              <a:chExt cx="763534" cy="787277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763534" cy="787277"/>
              </a:xfrm>
              <a:custGeom>
                <a:avLst/>
                <a:gdLst/>
                <a:ahLst/>
                <a:cxnLst/>
                <a:rect l="l" t="t" r="r" b="b"/>
                <a:pathLst>
                  <a:path w="763534" h="787277">
                    <a:moveTo>
                      <a:pt x="60950" y="0"/>
                    </a:moveTo>
                    <a:lnTo>
                      <a:pt x="702584" y="0"/>
                    </a:lnTo>
                    <a:cubicBezTo>
                      <a:pt x="736245" y="0"/>
                      <a:pt x="763534" y="27288"/>
                      <a:pt x="763534" y="60950"/>
                    </a:cubicBezTo>
                    <a:lnTo>
                      <a:pt x="763534" y="726327"/>
                    </a:lnTo>
                    <a:cubicBezTo>
                      <a:pt x="763534" y="759989"/>
                      <a:pt x="736245" y="787277"/>
                      <a:pt x="702584" y="787277"/>
                    </a:cubicBezTo>
                    <a:lnTo>
                      <a:pt x="60950" y="787277"/>
                    </a:lnTo>
                    <a:cubicBezTo>
                      <a:pt x="27288" y="787277"/>
                      <a:pt x="0" y="759989"/>
                      <a:pt x="0" y="726327"/>
                    </a:cubicBezTo>
                    <a:lnTo>
                      <a:pt x="0" y="60950"/>
                    </a:lnTo>
                    <a:cubicBezTo>
                      <a:pt x="0" y="27288"/>
                      <a:pt x="27288" y="0"/>
                      <a:pt x="60950" y="0"/>
                    </a:cubicBezTo>
                    <a:close/>
                  </a:path>
                </a:pathLst>
              </a:custGeom>
              <a:blipFill>
                <a:blip r:embed="rId4"/>
                <a:stretch>
                  <a:fillRect l="-3263" r="-19623"/>
                </a:stretch>
              </a:blipFill>
            </p:spPr>
          </p:sp>
        </p:grpSp>
        <p:sp>
          <p:nvSpPr>
            <p:cNvPr id="16" name="TextBox 16"/>
            <p:cNvSpPr txBox="1"/>
            <p:nvPr/>
          </p:nvSpPr>
          <p:spPr>
            <a:xfrm>
              <a:off x="0" y="2540549"/>
              <a:ext cx="3121650" cy="3652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60"/>
                </a:lnSpc>
              </a:pPr>
              <a:r>
                <a:rPr lang="en-US" sz="1800" b="1">
                  <a:solidFill>
                    <a:srgbClr val="012686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Marc BOLLET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5491890" y="4636162"/>
            <a:ext cx="2572929" cy="2300063"/>
            <a:chOff x="0" y="0"/>
            <a:chExt cx="3430571" cy="3066751"/>
          </a:xfrm>
        </p:grpSpPr>
        <p:grpSp>
          <p:nvGrpSpPr>
            <p:cNvPr id="18" name="Group 18"/>
            <p:cNvGrpSpPr/>
            <p:nvPr/>
          </p:nvGrpSpPr>
          <p:grpSpPr>
            <a:xfrm>
              <a:off x="0" y="2377513"/>
              <a:ext cx="3430571" cy="689238"/>
              <a:chOff x="0" y="0"/>
              <a:chExt cx="677644" cy="136146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677644" cy="136146"/>
              </a:xfrm>
              <a:custGeom>
                <a:avLst/>
                <a:gdLst/>
                <a:ahLst/>
                <a:cxnLst/>
                <a:rect l="l" t="t" r="r" b="b"/>
                <a:pathLst>
                  <a:path w="677644" h="136146">
                    <a:moveTo>
                      <a:pt x="15045" y="0"/>
                    </a:moveTo>
                    <a:lnTo>
                      <a:pt x="662599" y="0"/>
                    </a:lnTo>
                    <a:cubicBezTo>
                      <a:pt x="666589" y="0"/>
                      <a:pt x="670416" y="1585"/>
                      <a:pt x="673237" y="4407"/>
                    </a:cubicBezTo>
                    <a:cubicBezTo>
                      <a:pt x="676059" y="7228"/>
                      <a:pt x="677644" y="11055"/>
                      <a:pt x="677644" y="15045"/>
                    </a:cubicBezTo>
                    <a:lnTo>
                      <a:pt x="677644" y="121101"/>
                    </a:lnTo>
                    <a:cubicBezTo>
                      <a:pt x="677644" y="125091"/>
                      <a:pt x="676059" y="128918"/>
                      <a:pt x="673237" y="131739"/>
                    </a:cubicBezTo>
                    <a:cubicBezTo>
                      <a:pt x="670416" y="134561"/>
                      <a:pt x="666589" y="136146"/>
                      <a:pt x="662599" y="136146"/>
                    </a:cubicBezTo>
                    <a:lnTo>
                      <a:pt x="15045" y="136146"/>
                    </a:lnTo>
                    <a:cubicBezTo>
                      <a:pt x="11055" y="136146"/>
                      <a:pt x="7228" y="134561"/>
                      <a:pt x="4407" y="131739"/>
                    </a:cubicBezTo>
                    <a:cubicBezTo>
                      <a:pt x="1585" y="128918"/>
                      <a:pt x="0" y="125091"/>
                      <a:pt x="0" y="121101"/>
                    </a:cubicBezTo>
                    <a:lnTo>
                      <a:pt x="0" y="15045"/>
                    </a:lnTo>
                    <a:cubicBezTo>
                      <a:pt x="0" y="11055"/>
                      <a:pt x="1585" y="7228"/>
                      <a:pt x="4407" y="4407"/>
                    </a:cubicBezTo>
                    <a:cubicBezTo>
                      <a:pt x="7228" y="1585"/>
                      <a:pt x="11055" y="0"/>
                      <a:pt x="15045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0" y="-9525"/>
                <a:ext cx="677644" cy="14567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60"/>
                  </a:lnSpc>
                </a:pPr>
                <a:endParaRPr/>
              </a:p>
            </p:txBody>
          </p:sp>
        </p:grpSp>
        <p:grpSp>
          <p:nvGrpSpPr>
            <p:cNvPr id="21" name="Group 21"/>
            <p:cNvGrpSpPr/>
            <p:nvPr/>
          </p:nvGrpSpPr>
          <p:grpSpPr>
            <a:xfrm>
              <a:off x="661134" y="0"/>
              <a:ext cx="2201697" cy="2270163"/>
              <a:chOff x="0" y="0"/>
              <a:chExt cx="763534" cy="787277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763534" cy="787277"/>
              </a:xfrm>
              <a:custGeom>
                <a:avLst/>
                <a:gdLst/>
                <a:ahLst/>
                <a:cxnLst/>
                <a:rect l="l" t="t" r="r" b="b"/>
                <a:pathLst>
                  <a:path w="763534" h="787277">
                    <a:moveTo>
                      <a:pt x="60950" y="0"/>
                    </a:moveTo>
                    <a:lnTo>
                      <a:pt x="702584" y="0"/>
                    </a:lnTo>
                    <a:cubicBezTo>
                      <a:pt x="736245" y="0"/>
                      <a:pt x="763534" y="27288"/>
                      <a:pt x="763534" y="60950"/>
                    </a:cubicBezTo>
                    <a:lnTo>
                      <a:pt x="763534" y="726327"/>
                    </a:lnTo>
                    <a:cubicBezTo>
                      <a:pt x="763534" y="759989"/>
                      <a:pt x="736245" y="787277"/>
                      <a:pt x="702584" y="787277"/>
                    </a:cubicBezTo>
                    <a:lnTo>
                      <a:pt x="60950" y="787277"/>
                    </a:lnTo>
                    <a:cubicBezTo>
                      <a:pt x="27288" y="787277"/>
                      <a:pt x="0" y="759989"/>
                      <a:pt x="0" y="726327"/>
                    </a:cubicBezTo>
                    <a:lnTo>
                      <a:pt x="0" y="60950"/>
                    </a:lnTo>
                    <a:cubicBezTo>
                      <a:pt x="0" y="27288"/>
                      <a:pt x="27288" y="0"/>
                      <a:pt x="60950" y="0"/>
                    </a:cubicBezTo>
                    <a:close/>
                  </a:path>
                </a:pathLst>
              </a:custGeom>
              <a:blipFill>
                <a:blip r:embed="rId5"/>
                <a:stretch>
                  <a:fillRect l="-2141" t="-20673" b="-546"/>
                </a:stretch>
              </a:blipFill>
            </p:spPr>
          </p:sp>
        </p:grpSp>
        <p:sp>
          <p:nvSpPr>
            <p:cNvPr id="23" name="TextBox 23"/>
            <p:cNvSpPr txBox="1"/>
            <p:nvPr/>
          </p:nvSpPr>
          <p:spPr>
            <a:xfrm>
              <a:off x="0" y="2540549"/>
              <a:ext cx="3430571" cy="3652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60"/>
                </a:lnSpc>
              </a:pPr>
              <a:r>
                <a:rPr lang="en-US" sz="1800" b="1">
                  <a:solidFill>
                    <a:srgbClr val="012686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Florence FREDJ-CATEL</a:t>
              </a:r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939575" y="4148576"/>
            <a:ext cx="16319725" cy="3239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2100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MEMBRES :</a:t>
            </a:r>
          </a:p>
        </p:txBody>
      </p:sp>
      <p:grpSp>
        <p:nvGrpSpPr>
          <p:cNvPr id="25" name="Group 25"/>
          <p:cNvGrpSpPr/>
          <p:nvPr/>
        </p:nvGrpSpPr>
        <p:grpSpPr>
          <a:xfrm>
            <a:off x="939575" y="7193400"/>
            <a:ext cx="2341237" cy="2300063"/>
            <a:chOff x="0" y="0"/>
            <a:chExt cx="3121650" cy="3066751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2377513"/>
              <a:ext cx="3121650" cy="689238"/>
              <a:chOff x="0" y="0"/>
              <a:chExt cx="616622" cy="136146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616622" cy="136146"/>
              </a:xfrm>
              <a:custGeom>
                <a:avLst/>
                <a:gdLst/>
                <a:ahLst/>
                <a:cxnLst/>
                <a:rect l="l" t="t" r="r" b="b"/>
                <a:pathLst>
                  <a:path w="616622" h="136146">
                    <a:moveTo>
                      <a:pt x="16534" y="0"/>
                    </a:moveTo>
                    <a:lnTo>
                      <a:pt x="600088" y="0"/>
                    </a:lnTo>
                    <a:cubicBezTo>
                      <a:pt x="604473" y="0"/>
                      <a:pt x="608679" y="1742"/>
                      <a:pt x="611780" y="4843"/>
                    </a:cubicBezTo>
                    <a:cubicBezTo>
                      <a:pt x="614880" y="7943"/>
                      <a:pt x="616622" y="12149"/>
                      <a:pt x="616622" y="16534"/>
                    </a:cubicBezTo>
                    <a:lnTo>
                      <a:pt x="616622" y="119612"/>
                    </a:lnTo>
                    <a:cubicBezTo>
                      <a:pt x="616622" y="123997"/>
                      <a:pt x="614880" y="128202"/>
                      <a:pt x="611780" y="131303"/>
                    </a:cubicBezTo>
                    <a:cubicBezTo>
                      <a:pt x="608679" y="134404"/>
                      <a:pt x="604473" y="136146"/>
                      <a:pt x="600088" y="136146"/>
                    </a:cubicBezTo>
                    <a:lnTo>
                      <a:pt x="16534" y="136146"/>
                    </a:lnTo>
                    <a:cubicBezTo>
                      <a:pt x="12149" y="136146"/>
                      <a:pt x="7943" y="134404"/>
                      <a:pt x="4843" y="131303"/>
                    </a:cubicBezTo>
                    <a:cubicBezTo>
                      <a:pt x="1742" y="128202"/>
                      <a:pt x="0" y="123997"/>
                      <a:pt x="0" y="119612"/>
                    </a:cubicBezTo>
                    <a:lnTo>
                      <a:pt x="0" y="16534"/>
                    </a:lnTo>
                    <a:cubicBezTo>
                      <a:pt x="0" y="12149"/>
                      <a:pt x="1742" y="7943"/>
                      <a:pt x="4843" y="4843"/>
                    </a:cubicBezTo>
                    <a:cubicBezTo>
                      <a:pt x="7943" y="1742"/>
                      <a:pt x="12149" y="0"/>
                      <a:pt x="16534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9525"/>
                <a:ext cx="616622" cy="14567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60"/>
                  </a:lnSpc>
                </a:pPr>
                <a:endParaRPr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459976" y="0"/>
              <a:ext cx="2201697" cy="2270163"/>
              <a:chOff x="0" y="0"/>
              <a:chExt cx="763534" cy="787277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763534" cy="787277"/>
              </a:xfrm>
              <a:custGeom>
                <a:avLst/>
                <a:gdLst/>
                <a:ahLst/>
                <a:cxnLst/>
                <a:rect l="l" t="t" r="r" b="b"/>
                <a:pathLst>
                  <a:path w="763534" h="787277">
                    <a:moveTo>
                      <a:pt x="60950" y="0"/>
                    </a:moveTo>
                    <a:lnTo>
                      <a:pt x="702584" y="0"/>
                    </a:lnTo>
                    <a:cubicBezTo>
                      <a:pt x="736245" y="0"/>
                      <a:pt x="763534" y="27288"/>
                      <a:pt x="763534" y="60950"/>
                    </a:cubicBezTo>
                    <a:lnTo>
                      <a:pt x="763534" y="726327"/>
                    </a:lnTo>
                    <a:cubicBezTo>
                      <a:pt x="763534" y="759989"/>
                      <a:pt x="736245" y="787277"/>
                      <a:pt x="702584" y="787277"/>
                    </a:cubicBezTo>
                    <a:lnTo>
                      <a:pt x="60950" y="787277"/>
                    </a:lnTo>
                    <a:cubicBezTo>
                      <a:pt x="27288" y="787277"/>
                      <a:pt x="0" y="759989"/>
                      <a:pt x="0" y="726327"/>
                    </a:cubicBezTo>
                    <a:lnTo>
                      <a:pt x="0" y="60950"/>
                    </a:lnTo>
                    <a:cubicBezTo>
                      <a:pt x="0" y="27288"/>
                      <a:pt x="27288" y="0"/>
                      <a:pt x="60950" y="0"/>
                    </a:cubicBezTo>
                    <a:close/>
                  </a:path>
                </a:pathLst>
              </a:custGeom>
              <a:blipFill>
                <a:blip r:embed="rId6"/>
                <a:stretch>
                  <a:fillRect t="-5073" r="-1" b="-40404"/>
                </a:stretch>
              </a:blipFill>
            </p:spPr>
          </p:sp>
        </p:grpSp>
        <p:sp>
          <p:nvSpPr>
            <p:cNvPr id="31" name="TextBox 31"/>
            <p:cNvSpPr txBox="1"/>
            <p:nvPr/>
          </p:nvSpPr>
          <p:spPr>
            <a:xfrm>
              <a:off x="0" y="2540549"/>
              <a:ext cx="3121650" cy="3652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60"/>
                </a:lnSpc>
              </a:pPr>
              <a:r>
                <a:rPr lang="en-US" sz="1800" b="1">
                  <a:solidFill>
                    <a:srgbClr val="012686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Catherine GLON</a:t>
              </a:r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4403885" y="7193400"/>
            <a:ext cx="2572929" cy="2446105"/>
            <a:chOff x="0" y="0"/>
            <a:chExt cx="3430571" cy="3261473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2377513"/>
              <a:ext cx="3430571" cy="883960"/>
              <a:chOff x="0" y="0"/>
              <a:chExt cx="677644" cy="174609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677644" cy="174609"/>
              </a:xfrm>
              <a:custGeom>
                <a:avLst/>
                <a:gdLst/>
                <a:ahLst/>
                <a:cxnLst/>
                <a:rect l="l" t="t" r="r" b="b"/>
                <a:pathLst>
                  <a:path w="677644" h="174609">
                    <a:moveTo>
                      <a:pt x="15045" y="0"/>
                    </a:moveTo>
                    <a:lnTo>
                      <a:pt x="662599" y="0"/>
                    </a:lnTo>
                    <a:cubicBezTo>
                      <a:pt x="666589" y="0"/>
                      <a:pt x="670416" y="1585"/>
                      <a:pt x="673237" y="4407"/>
                    </a:cubicBezTo>
                    <a:cubicBezTo>
                      <a:pt x="676059" y="7228"/>
                      <a:pt x="677644" y="11055"/>
                      <a:pt x="677644" y="15045"/>
                    </a:cubicBezTo>
                    <a:lnTo>
                      <a:pt x="677644" y="159564"/>
                    </a:lnTo>
                    <a:cubicBezTo>
                      <a:pt x="677644" y="163555"/>
                      <a:pt x="676059" y="167381"/>
                      <a:pt x="673237" y="170203"/>
                    </a:cubicBezTo>
                    <a:cubicBezTo>
                      <a:pt x="670416" y="173024"/>
                      <a:pt x="666589" y="174609"/>
                      <a:pt x="662599" y="174609"/>
                    </a:cubicBezTo>
                    <a:lnTo>
                      <a:pt x="15045" y="174609"/>
                    </a:lnTo>
                    <a:cubicBezTo>
                      <a:pt x="11055" y="174609"/>
                      <a:pt x="7228" y="173024"/>
                      <a:pt x="4407" y="170203"/>
                    </a:cubicBezTo>
                    <a:cubicBezTo>
                      <a:pt x="1585" y="167381"/>
                      <a:pt x="0" y="163555"/>
                      <a:pt x="0" y="159564"/>
                    </a:cubicBezTo>
                    <a:lnTo>
                      <a:pt x="0" y="15045"/>
                    </a:lnTo>
                    <a:cubicBezTo>
                      <a:pt x="0" y="11055"/>
                      <a:pt x="1585" y="7228"/>
                      <a:pt x="4407" y="4407"/>
                    </a:cubicBezTo>
                    <a:cubicBezTo>
                      <a:pt x="7228" y="1585"/>
                      <a:pt x="11055" y="0"/>
                      <a:pt x="15045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0" y="-9525"/>
                <a:ext cx="677644" cy="18413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60"/>
                  </a:lnSpc>
                </a:pPr>
                <a:endParaRPr/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614437" y="0"/>
              <a:ext cx="2201697" cy="2270163"/>
              <a:chOff x="0" y="0"/>
              <a:chExt cx="763534" cy="787277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763534" cy="787277"/>
              </a:xfrm>
              <a:custGeom>
                <a:avLst/>
                <a:gdLst/>
                <a:ahLst/>
                <a:cxnLst/>
                <a:rect l="l" t="t" r="r" b="b"/>
                <a:pathLst>
                  <a:path w="763534" h="787277">
                    <a:moveTo>
                      <a:pt x="60950" y="0"/>
                    </a:moveTo>
                    <a:lnTo>
                      <a:pt x="702584" y="0"/>
                    </a:lnTo>
                    <a:cubicBezTo>
                      <a:pt x="736245" y="0"/>
                      <a:pt x="763534" y="27288"/>
                      <a:pt x="763534" y="60950"/>
                    </a:cubicBezTo>
                    <a:lnTo>
                      <a:pt x="763534" y="726327"/>
                    </a:lnTo>
                    <a:cubicBezTo>
                      <a:pt x="763534" y="759989"/>
                      <a:pt x="736245" y="787277"/>
                      <a:pt x="702584" y="787277"/>
                    </a:cubicBezTo>
                    <a:lnTo>
                      <a:pt x="60950" y="787277"/>
                    </a:lnTo>
                    <a:cubicBezTo>
                      <a:pt x="27288" y="787277"/>
                      <a:pt x="0" y="759989"/>
                      <a:pt x="0" y="726327"/>
                    </a:cubicBezTo>
                    <a:lnTo>
                      <a:pt x="0" y="60950"/>
                    </a:lnTo>
                    <a:cubicBezTo>
                      <a:pt x="0" y="27288"/>
                      <a:pt x="27288" y="0"/>
                      <a:pt x="60950" y="0"/>
                    </a:cubicBezTo>
                    <a:close/>
                  </a:path>
                </a:pathLst>
              </a:custGeom>
              <a:blipFill>
                <a:blip r:embed="rId7"/>
                <a:stretch>
                  <a:fillRect t="-3932" b="-41908"/>
                </a:stretch>
              </a:blipFill>
            </p:spPr>
          </p:sp>
        </p:grpSp>
        <p:sp>
          <p:nvSpPr>
            <p:cNvPr id="38" name="TextBox 38"/>
            <p:cNvSpPr txBox="1"/>
            <p:nvPr/>
          </p:nvSpPr>
          <p:spPr>
            <a:xfrm>
              <a:off x="0" y="2454269"/>
              <a:ext cx="3430571" cy="7209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60"/>
                </a:lnSpc>
              </a:pPr>
              <a:r>
                <a:rPr lang="en-US" sz="1800" b="1">
                  <a:solidFill>
                    <a:srgbClr val="012686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Benoit PORTEU DE LA MORANDIÈRE</a:t>
              </a:r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8099887" y="7193400"/>
            <a:ext cx="2572929" cy="2300063"/>
            <a:chOff x="0" y="0"/>
            <a:chExt cx="3430571" cy="3066751"/>
          </a:xfrm>
        </p:grpSpPr>
        <p:grpSp>
          <p:nvGrpSpPr>
            <p:cNvPr id="40" name="Group 40"/>
            <p:cNvGrpSpPr/>
            <p:nvPr/>
          </p:nvGrpSpPr>
          <p:grpSpPr>
            <a:xfrm>
              <a:off x="0" y="2377513"/>
              <a:ext cx="3430571" cy="689238"/>
              <a:chOff x="0" y="0"/>
              <a:chExt cx="677644" cy="136146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677644" cy="136146"/>
              </a:xfrm>
              <a:custGeom>
                <a:avLst/>
                <a:gdLst/>
                <a:ahLst/>
                <a:cxnLst/>
                <a:rect l="l" t="t" r="r" b="b"/>
                <a:pathLst>
                  <a:path w="677644" h="136146">
                    <a:moveTo>
                      <a:pt x="15045" y="0"/>
                    </a:moveTo>
                    <a:lnTo>
                      <a:pt x="662599" y="0"/>
                    </a:lnTo>
                    <a:cubicBezTo>
                      <a:pt x="666589" y="0"/>
                      <a:pt x="670416" y="1585"/>
                      <a:pt x="673237" y="4407"/>
                    </a:cubicBezTo>
                    <a:cubicBezTo>
                      <a:pt x="676059" y="7228"/>
                      <a:pt x="677644" y="11055"/>
                      <a:pt x="677644" y="15045"/>
                    </a:cubicBezTo>
                    <a:lnTo>
                      <a:pt x="677644" y="121101"/>
                    </a:lnTo>
                    <a:cubicBezTo>
                      <a:pt x="677644" y="125091"/>
                      <a:pt x="676059" y="128918"/>
                      <a:pt x="673237" y="131739"/>
                    </a:cubicBezTo>
                    <a:cubicBezTo>
                      <a:pt x="670416" y="134561"/>
                      <a:pt x="666589" y="136146"/>
                      <a:pt x="662599" y="136146"/>
                    </a:cubicBezTo>
                    <a:lnTo>
                      <a:pt x="15045" y="136146"/>
                    </a:lnTo>
                    <a:cubicBezTo>
                      <a:pt x="11055" y="136146"/>
                      <a:pt x="7228" y="134561"/>
                      <a:pt x="4407" y="131739"/>
                    </a:cubicBezTo>
                    <a:cubicBezTo>
                      <a:pt x="1585" y="128918"/>
                      <a:pt x="0" y="125091"/>
                      <a:pt x="0" y="121101"/>
                    </a:cubicBezTo>
                    <a:lnTo>
                      <a:pt x="0" y="15045"/>
                    </a:lnTo>
                    <a:cubicBezTo>
                      <a:pt x="0" y="11055"/>
                      <a:pt x="1585" y="7228"/>
                      <a:pt x="4407" y="4407"/>
                    </a:cubicBezTo>
                    <a:cubicBezTo>
                      <a:pt x="7228" y="1585"/>
                      <a:pt x="11055" y="0"/>
                      <a:pt x="15045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42" name="TextBox 42"/>
              <p:cNvSpPr txBox="1"/>
              <p:nvPr/>
            </p:nvSpPr>
            <p:spPr>
              <a:xfrm>
                <a:off x="0" y="-9525"/>
                <a:ext cx="677644" cy="14567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60"/>
                  </a:lnSpc>
                </a:pPr>
                <a:endParaRPr/>
              </a:p>
            </p:txBody>
          </p:sp>
        </p:grpSp>
        <p:grpSp>
          <p:nvGrpSpPr>
            <p:cNvPr id="43" name="Group 43"/>
            <p:cNvGrpSpPr/>
            <p:nvPr/>
          </p:nvGrpSpPr>
          <p:grpSpPr>
            <a:xfrm>
              <a:off x="661134" y="0"/>
              <a:ext cx="2201697" cy="2270163"/>
              <a:chOff x="0" y="0"/>
              <a:chExt cx="763534" cy="787277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763534" cy="787277"/>
              </a:xfrm>
              <a:custGeom>
                <a:avLst/>
                <a:gdLst/>
                <a:ahLst/>
                <a:cxnLst/>
                <a:rect l="l" t="t" r="r" b="b"/>
                <a:pathLst>
                  <a:path w="763534" h="787277">
                    <a:moveTo>
                      <a:pt x="60950" y="0"/>
                    </a:moveTo>
                    <a:lnTo>
                      <a:pt x="702584" y="0"/>
                    </a:lnTo>
                    <a:cubicBezTo>
                      <a:pt x="736245" y="0"/>
                      <a:pt x="763534" y="27288"/>
                      <a:pt x="763534" y="60950"/>
                    </a:cubicBezTo>
                    <a:lnTo>
                      <a:pt x="763534" y="726327"/>
                    </a:lnTo>
                    <a:cubicBezTo>
                      <a:pt x="763534" y="759989"/>
                      <a:pt x="736245" y="787277"/>
                      <a:pt x="702584" y="787277"/>
                    </a:cubicBezTo>
                    <a:lnTo>
                      <a:pt x="60950" y="787277"/>
                    </a:lnTo>
                    <a:cubicBezTo>
                      <a:pt x="27288" y="787277"/>
                      <a:pt x="0" y="759989"/>
                      <a:pt x="0" y="726327"/>
                    </a:cubicBezTo>
                    <a:lnTo>
                      <a:pt x="0" y="60950"/>
                    </a:lnTo>
                    <a:cubicBezTo>
                      <a:pt x="0" y="27288"/>
                      <a:pt x="27288" y="0"/>
                      <a:pt x="60950" y="0"/>
                    </a:cubicBezTo>
                    <a:close/>
                  </a:path>
                </a:pathLst>
              </a:custGeom>
              <a:blipFill>
                <a:blip r:embed="rId8"/>
                <a:stretch>
                  <a:fillRect t="-1969" b="-44718"/>
                </a:stretch>
              </a:blipFill>
            </p:spPr>
          </p:sp>
        </p:grpSp>
        <p:sp>
          <p:nvSpPr>
            <p:cNvPr id="45" name="TextBox 45"/>
            <p:cNvSpPr txBox="1"/>
            <p:nvPr/>
          </p:nvSpPr>
          <p:spPr>
            <a:xfrm>
              <a:off x="0" y="2540549"/>
              <a:ext cx="3430571" cy="3652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60"/>
                </a:lnSpc>
              </a:pPr>
              <a:r>
                <a:rPr lang="en-US" sz="1800" b="1">
                  <a:solidFill>
                    <a:srgbClr val="012686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Cécile SCHWAL</a:t>
              </a:r>
            </a:p>
          </p:txBody>
        </p:sp>
      </p:grpSp>
      <p:sp>
        <p:nvSpPr>
          <p:cNvPr id="46" name="AutoShape 46"/>
          <p:cNvSpPr/>
          <p:nvPr/>
        </p:nvSpPr>
        <p:spPr>
          <a:xfrm>
            <a:off x="939575" y="1727883"/>
            <a:ext cx="2630828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7" name="AutoShape 47"/>
          <p:cNvSpPr/>
          <p:nvPr/>
        </p:nvSpPr>
        <p:spPr>
          <a:xfrm>
            <a:off x="939575" y="4539175"/>
            <a:ext cx="2630828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8" name="Group 48"/>
          <p:cNvGrpSpPr/>
          <p:nvPr/>
        </p:nvGrpSpPr>
        <p:grpSpPr>
          <a:xfrm>
            <a:off x="7765745" y="1698425"/>
            <a:ext cx="2756510" cy="2459676"/>
            <a:chOff x="0" y="0"/>
            <a:chExt cx="3675347" cy="3279568"/>
          </a:xfrm>
        </p:grpSpPr>
        <p:grpSp>
          <p:nvGrpSpPr>
            <p:cNvPr id="49" name="Group 49"/>
            <p:cNvGrpSpPr/>
            <p:nvPr/>
          </p:nvGrpSpPr>
          <p:grpSpPr>
            <a:xfrm>
              <a:off x="558098" y="0"/>
              <a:ext cx="2559152" cy="2559152"/>
              <a:chOff x="0" y="0"/>
              <a:chExt cx="763534" cy="763534"/>
            </a:xfrm>
          </p:grpSpPr>
          <p:sp>
            <p:nvSpPr>
              <p:cNvPr id="50" name="Freeform 50"/>
              <p:cNvSpPr/>
              <p:nvPr/>
            </p:nvSpPr>
            <p:spPr>
              <a:xfrm>
                <a:off x="0" y="0"/>
                <a:ext cx="763534" cy="763534"/>
              </a:xfrm>
              <a:custGeom>
                <a:avLst/>
                <a:gdLst/>
                <a:ahLst/>
                <a:cxnLst/>
                <a:rect l="l" t="t" r="r" b="b"/>
                <a:pathLst>
                  <a:path w="763534" h="763534">
                    <a:moveTo>
                      <a:pt x="52437" y="0"/>
                    </a:moveTo>
                    <a:lnTo>
                      <a:pt x="711097" y="0"/>
                    </a:lnTo>
                    <a:cubicBezTo>
                      <a:pt x="740057" y="0"/>
                      <a:pt x="763534" y="23477"/>
                      <a:pt x="763534" y="52437"/>
                    </a:cubicBezTo>
                    <a:lnTo>
                      <a:pt x="763534" y="711097"/>
                    </a:lnTo>
                    <a:cubicBezTo>
                      <a:pt x="763534" y="740057"/>
                      <a:pt x="740057" y="763534"/>
                      <a:pt x="711097" y="763534"/>
                    </a:cubicBezTo>
                    <a:lnTo>
                      <a:pt x="52437" y="763534"/>
                    </a:lnTo>
                    <a:cubicBezTo>
                      <a:pt x="23477" y="763534"/>
                      <a:pt x="0" y="740057"/>
                      <a:pt x="0" y="711097"/>
                    </a:cubicBezTo>
                    <a:lnTo>
                      <a:pt x="0" y="52437"/>
                    </a:lnTo>
                    <a:cubicBezTo>
                      <a:pt x="0" y="23477"/>
                      <a:pt x="23477" y="0"/>
                      <a:pt x="52437" y="0"/>
                    </a:cubicBezTo>
                    <a:close/>
                  </a:path>
                </a:pathLst>
              </a:custGeom>
              <a:blipFill>
                <a:blip r:embed="rId9"/>
                <a:stretch>
                  <a:fillRect b="-50312"/>
                </a:stretch>
              </a:blipFill>
            </p:spPr>
          </p:sp>
        </p:grpSp>
        <p:grpSp>
          <p:nvGrpSpPr>
            <p:cNvPr id="51" name="Group 51"/>
            <p:cNvGrpSpPr/>
            <p:nvPr/>
          </p:nvGrpSpPr>
          <p:grpSpPr>
            <a:xfrm>
              <a:off x="0" y="2618595"/>
              <a:ext cx="3675347" cy="660973"/>
              <a:chOff x="0" y="0"/>
              <a:chExt cx="757040" cy="136146"/>
            </a:xfrm>
          </p:grpSpPr>
          <p:sp>
            <p:nvSpPr>
              <p:cNvPr id="52" name="Freeform 52"/>
              <p:cNvSpPr/>
              <p:nvPr/>
            </p:nvSpPr>
            <p:spPr>
              <a:xfrm>
                <a:off x="0" y="0"/>
                <a:ext cx="757040" cy="136146"/>
              </a:xfrm>
              <a:custGeom>
                <a:avLst/>
                <a:gdLst/>
                <a:ahLst/>
                <a:cxnLst/>
                <a:rect l="l" t="t" r="r" b="b"/>
                <a:pathLst>
                  <a:path w="757040" h="136146">
                    <a:moveTo>
                      <a:pt x="14043" y="0"/>
                    </a:moveTo>
                    <a:lnTo>
                      <a:pt x="742997" y="0"/>
                    </a:lnTo>
                    <a:cubicBezTo>
                      <a:pt x="746721" y="0"/>
                      <a:pt x="750293" y="1480"/>
                      <a:pt x="752927" y="4113"/>
                    </a:cubicBezTo>
                    <a:cubicBezTo>
                      <a:pt x="755560" y="6747"/>
                      <a:pt x="757040" y="10319"/>
                      <a:pt x="757040" y="14043"/>
                    </a:cubicBezTo>
                    <a:lnTo>
                      <a:pt x="757040" y="122103"/>
                    </a:lnTo>
                    <a:cubicBezTo>
                      <a:pt x="757040" y="129858"/>
                      <a:pt x="750752" y="136146"/>
                      <a:pt x="742997" y="136146"/>
                    </a:cubicBezTo>
                    <a:lnTo>
                      <a:pt x="14043" y="136146"/>
                    </a:lnTo>
                    <a:cubicBezTo>
                      <a:pt x="6287" y="136146"/>
                      <a:pt x="0" y="129858"/>
                      <a:pt x="0" y="122103"/>
                    </a:cubicBezTo>
                    <a:lnTo>
                      <a:pt x="0" y="14043"/>
                    </a:lnTo>
                    <a:cubicBezTo>
                      <a:pt x="0" y="6287"/>
                      <a:pt x="6287" y="0"/>
                      <a:pt x="1404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53" name="TextBox 53"/>
              <p:cNvSpPr txBox="1"/>
              <p:nvPr/>
            </p:nvSpPr>
            <p:spPr>
              <a:xfrm>
                <a:off x="0" y="-9525"/>
                <a:ext cx="757040" cy="14567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60"/>
                  </a:lnSpc>
                </a:pPr>
                <a:endParaRPr/>
              </a:p>
            </p:txBody>
          </p:sp>
        </p:grpSp>
        <p:sp>
          <p:nvSpPr>
            <p:cNvPr id="54" name="TextBox 54"/>
            <p:cNvSpPr txBox="1"/>
            <p:nvPr/>
          </p:nvSpPr>
          <p:spPr>
            <a:xfrm>
              <a:off x="0" y="2778572"/>
              <a:ext cx="3675347" cy="341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71"/>
                </a:lnSpc>
              </a:pPr>
              <a:r>
                <a:rPr lang="en-US" sz="1726" b="1">
                  <a:solidFill>
                    <a:srgbClr val="012686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Anne LAGARRIGUE</a:t>
              </a:r>
            </a:p>
          </p:txBody>
        </p:sp>
      </p:grpSp>
      <p:grpSp>
        <p:nvGrpSpPr>
          <p:cNvPr id="55" name="Group 55"/>
          <p:cNvGrpSpPr/>
          <p:nvPr/>
        </p:nvGrpSpPr>
        <p:grpSpPr>
          <a:xfrm>
            <a:off x="11795888" y="7193400"/>
            <a:ext cx="2572929" cy="2300063"/>
            <a:chOff x="0" y="0"/>
            <a:chExt cx="3430571" cy="3066751"/>
          </a:xfrm>
        </p:grpSpPr>
        <p:grpSp>
          <p:nvGrpSpPr>
            <p:cNvPr id="56" name="Group 56"/>
            <p:cNvGrpSpPr/>
            <p:nvPr/>
          </p:nvGrpSpPr>
          <p:grpSpPr>
            <a:xfrm>
              <a:off x="0" y="2377513"/>
              <a:ext cx="3430571" cy="689238"/>
              <a:chOff x="0" y="0"/>
              <a:chExt cx="677644" cy="136146"/>
            </a:xfrm>
          </p:grpSpPr>
          <p:sp>
            <p:nvSpPr>
              <p:cNvPr id="57" name="Freeform 57"/>
              <p:cNvSpPr/>
              <p:nvPr/>
            </p:nvSpPr>
            <p:spPr>
              <a:xfrm>
                <a:off x="0" y="0"/>
                <a:ext cx="677644" cy="136146"/>
              </a:xfrm>
              <a:custGeom>
                <a:avLst/>
                <a:gdLst/>
                <a:ahLst/>
                <a:cxnLst/>
                <a:rect l="l" t="t" r="r" b="b"/>
                <a:pathLst>
                  <a:path w="677644" h="136146">
                    <a:moveTo>
                      <a:pt x="15045" y="0"/>
                    </a:moveTo>
                    <a:lnTo>
                      <a:pt x="662599" y="0"/>
                    </a:lnTo>
                    <a:cubicBezTo>
                      <a:pt x="666589" y="0"/>
                      <a:pt x="670416" y="1585"/>
                      <a:pt x="673237" y="4407"/>
                    </a:cubicBezTo>
                    <a:cubicBezTo>
                      <a:pt x="676059" y="7228"/>
                      <a:pt x="677644" y="11055"/>
                      <a:pt x="677644" y="15045"/>
                    </a:cubicBezTo>
                    <a:lnTo>
                      <a:pt x="677644" y="121101"/>
                    </a:lnTo>
                    <a:cubicBezTo>
                      <a:pt x="677644" y="125091"/>
                      <a:pt x="676059" y="128918"/>
                      <a:pt x="673237" y="131739"/>
                    </a:cubicBezTo>
                    <a:cubicBezTo>
                      <a:pt x="670416" y="134561"/>
                      <a:pt x="666589" y="136146"/>
                      <a:pt x="662599" y="136146"/>
                    </a:cubicBezTo>
                    <a:lnTo>
                      <a:pt x="15045" y="136146"/>
                    </a:lnTo>
                    <a:cubicBezTo>
                      <a:pt x="11055" y="136146"/>
                      <a:pt x="7228" y="134561"/>
                      <a:pt x="4407" y="131739"/>
                    </a:cubicBezTo>
                    <a:cubicBezTo>
                      <a:pt x="1585" y="128918"/>
                      <a:pt x="0" y="125091"/>
                      <a:pt x="0" y="121101"/>
                    </a:cubicBezTo>
                    <a:lnTo>
                      <a:pt x="0" y="15045"/>
                    </a:lnTo>
                    <a:cubicBezTo>
                      <a:pt x="0" y="11055"/>
                      <a:pt x="1585" y="7228"/>
                      <a:pt x="4407" y="4407"/>
                    </a:cubicBezTo>
                    <a:cubicBezTo>
                      <a:pt x="7228" y="1585"/>
                      <a:pt x="11055" y="0"/>
                      <a:pt x="15045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58" name="TextBox 58"/>
              <p:cNvSpPr txBox="1"/>
              <p:nvPr/>
            </p:nvSpPr>
            <p:spPr>
              <a:xfrm>
                <a:off x="0" y="-9525"/>
                <a:ext cx="677644" cy="14567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60"/>
                  </a:lnSpc>
                </a:pPr>
                <a:endParaRPr/>
              </a:p>
            </p:txBody>
          </p:sp>
        </p:grpSp>
        <p:grpSp>
          <p:nvGrpSpPr>
            <p:cNvPr id="59" name="Group 59"/>
            <p:cNvGrpSpPr/>
            <p:nvPr/>
          </p:nvGrpSpPr>
          <p:grpSpPr>
            <a:xfrm>
              <a:off x="661134" y="0"/>
              <a:ext cx="2201697" cy="2270163"/>
              <a:chOff x="0" y="0"/>
              <a:chExt cx="763534" cy="787277"/>
            </a:xfrm>
          </p:grpSpPr>
          <p:sp>
            <p:nvSpPr>
              <p:cNvPr id="60" name="Freeform 60"/>
              <p:cNvSpPr/>
              <p:nvPr/>
            </p:nvSpPr>
            <p:spPr>
              <a:xfrm>
                <a:off x="0" y="0"/>
                <a:ext cx="763534" cy="787277"/>
              </a:xfrm>
              <a:custGeom>
                <a:avLst/>
                <a:gdLst/>
                <a:ahLst/>
                <a:cxnLst/>
                <a:rect l="l" t="t" r="r" b="b"/>
                <a:pathLst>
                  <a:path w="763534" h="787277">
                    <a:moveTo>
                      <a:pt x="60950" y="0"/>
                    </a:moveTo>
                    <a:lnTo>
                      <a:pt x="702584" y="0"/>
                    </a:lnTo>
                    <a:cubicBezTo>
                      <a:pt x="736245" y="0"/>
                      <a:pt x="763534" y="27288"/>
                      <a:pt x="763534" y="60950"/>
                    </a:cubicBezTo>
                    <a:lnTo>
                      <a:pt x="763534" y="726327"/>
                    </a:lnTo>
                    <a:cubicBezTo>
                      <a:pt x="763534" y="759989"/>
                      <a:pt x="736245" y="787277"/>
                      <a:pt x="702584" y="787277"/>
                    </a:cubicBezTo>
                    <a:lnTo>
                      <a:pt x="60950" y="787277"/>
                    </a:lnTo>
                    <a:cubicBezTo>
                      <a:pt x="27288" y="787277"/>
                      <a:pt x="0" y="759989"/>
                      <a:pt x="0" y="726327"/>
                    </a:cubicBezTo>
                    <a:lnTo>
                      <a:pt x="0" y="60950"/>
                    </a:lnTo>
                    <a:cubicBezTo>
                      <a:pt x="0" y="27288"/>
                      <a:pt x="27288" y="0"/>
                      <a:pt x="60950" y="0"/>
                    </a:cubicBezTo>
                    <a:close/>
                  </a:path>
                </a:pathLst>
              </a:custGeom>
              <a:blipFill>
                <a:blip r:embed="rId10"/>
                <a:stretch>
                  <a:fillRect t="-5913" b="-39927"/>
                </a:stretch>
              </a:blipFill>
            </p:spPr>
          </p:sp>
        </p:grpSp>
        <p:sp>
          <p:nvSpPr>
            <p:cNvPr id="61" name="TextBox 61"/>
            <p:cNvSpPr txBox="1"/>
            <p:nvPr/>
          </p:nvSpPr>
          <p:spPr>
            <a:xfrm>
              <a:off x="0" y="2540549"/>
              <a:ext cx="3430571" cy="3652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60"/>
                </a:lnSpc>
              </a:pPr>
              <a:r>
                <a:rPr lang="en-US" sz="1800" b="1" dirty="0">
                  <a:solidFill>
                    <a:srgbClr val="012686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Philippe THIAULT</a:t>
              </a:r>
            </a:p>
          </p:txBody>
        </p:sp>
      </p:grpSp>
      <p:grpSp>
        <p:nvGrpSpPr>
          <p:cNvPr id="62" name="Group 62"/>
          <p:cNvGrpSpPr/>
          <p:nvPr/>
        </p:nvGrpSpPr>
        <p:grpSpPr>
          <a:xfrm>
            <a:off x="11911734" y="4636162"/>
            <a:ext cx="2341237" cy="2300063"/>
            <a:chOff x="0" y="0"/>
            <a:chExt cx="3121650" cy="3066751"/>
          </a:xfrm>
        </p:grpSpPr>
        <p:grpSp>
          <p:nvGrpSpPr>
            <p:cNvPr id="63" name="Group 63"/>
            <p:cNvGrpSpPr/>
            <p:nvPr/>
          </p:nvGrpSpPr>
          <p:grpSpPr>
            <a:xfrm>
              <a:off x="0" y="2377513"/>
              <a:ext cx="3121650" cy="689238"/>
              <a:chOff x="0" y="0"/>
              <a:chExt cx="616622" cy="136146"/>
            </a:xfrm>
          </p:grpSpPr>
          <p:sp>
            <p:nvSpPr>
              <p:cNvPr id="64" name="Freeform 64"/>
              <p:cNvSpPr/>
              <p:nvPr/>
            </p:nvSpPr>
            <p:spPr>
              <a:xfrm>
                <a:off x="0" y="0"/>
                <a:ext cx="616622" cy="136146"/>
              </a:xfrm>
              <a:custGeom>
                <a:avLst/>
                <a:gdLst/>
                <a:ahLst/>
                <a:cxnLst/>
                <a:rect l="l" t="t" r="r" b="b"/>
                <a:pathLst>
                  <a:path w="616622" h="136146">
                    <a:moveTo>
                      <a:pt x="16534" y="0"/>
                    </a:moveTo>
                    <a:lnTo>
                      <a:pt x="600088" y="0"/>
                    </a:lnTo>
                    <a:cubicBezTo>
                      <a:pt x="604473" y="0"/>
                      <a:pt x="608679" y="1742"/>
                      <a:pt x="611780" y="4843"/>
                    </a:cubicBezTo>
                    <a:cubicBezTo>
                      <a:pt x="614880" y="7943"/>
                      <a:pt x="616622" y="12149"/>
                      <a:pt x="616622" y="16534"/>
                    </a:cubicBezTo>
                    <a:lnTo>
                      <a:pt x="616622" y="119612"/>
                    </a:lnTo>
                    <a:cubicBezTo>
                      <a:pt x="616622" y="123997"/>
                      <a:pt x="614880" y="128202"/>
                      <a:pt x="611780" y="131303"/>
                    </a:cubicBezTo>
                    <a:cubicBezTo>
                      <a:pt x="608679" y="134404"/>
                      <a:pt x="604473" y="136146"/>
                      <a:pt x="600088" y="136146"/>
                    </a:cubicBezTo>
                    <a:lnTo>
                      <a:pt x="16534" y="136146"/>
                    </a:lnTo>
                    <a:cubicBezTo>
                      <a:pt x="12149" y="136146"/>
                      <a:pt x="7943" y="134404"/>
                      <a:pt x="4843" y="131303"/>
                    </a:cubicBezTo>
                    <a:cubicBezTo>
                      <a:pt x="1742" y="128202"/>
                      <a:pt x="0" y="123997"/>
                      <a:pt x="0" y="119612"/>
                    </a:cubicBezTo>
                    <a:lnTo>
                      <a:pt x="0" y="16534"/>
                    </a:lnTo>
                    <a:cubicBezTo>
                      <a:pt x="0" y="12149"/>
                      <a:pt x="1742" y="7943"/>
                      <a:pt x="4843" y="4843"/>
                    </a:cubicBezTo>
                    <a:cubicBezTo>
                      <a:pt x="7943" y="1742"/>
                      <a:pt x="12149" y="0"/>
                      <a:pt x="16534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65" name="TextBox 65"/>
              <p:cNvSpPr txBox="1"/>
              <p:nvPr/>
            </p:nvSpPr>
            <p:spPr>
              <a:xfrm>
                <a:off x="0" y="-9525"/>
                <a:ext cx="616622" cy="14567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60"/>
                  </a:lnSpc>
                </a:pPr>
                <a:endParaRPr/>
              </a:p>
            </p:txBody>
          </p:sp>
        </p:grpSp>
        <p:sp>
          <p:nvSpPr>
            <p:cNvPr id="66" name="Freeform 66"/>
            <p:cNvSpPr/>
            <p:nvPr/>
          </p:nvSpPr>
          <p:spPr>
            <a:xfrm>
              <a:off x="478690" y="0"/>
              <a:ext cx="2238985" cy="2238985"/>
            </a:xfrm>
            <a:prstGeom prst="roundRect">
              <a:avLst>
                <a:gd name="adj" fmla="val 4944"/>
              </a:avLst>
            </a:prstGeom>
            <a:blipFill>
              <a:blip r:embed="rId11"/>
              <a:stretch>
                <a:fillRect t="-2401" b="-30757"/>
              </a:stretch>
            </a:blipFill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67" name="TextBox 67"/>
            <p:cNvSpPr txBox="1"/>
            <p:nvPr/>
          </p:nvSpPr>
          <p:spPr>
            <a:xfrm>
              <a:off x="0" y="2540500"/>
              <a:ext cx="3121650" cy="3652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60"/>
                </a:lnSpc>
              </a:pPr>
              <a:r>
                <a:rPr lang="en-US" sz="1800" b="1">
                  <a:solidFill>
                    <a:srgbClr val="012686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Hélène FONTAINE</a:t>
              </a:r>
            </a:p>
          </p:txBody>
        </p:sp>
      </p:grpSp>
      <p:grpSp>
        <p:nvGrpSpPr>
          <p:cNvPr id="68" name="Group 68"/>
          <p:cNvGrpSpPr/>
          <p:nvPr/>
        </p:nvGrpSpPr>
        <p:grpSpPr>
          <a:xfrm>
            <a:off x="15491890" y="7193400"/>
            <a:ext cx="2572929" cy="2300063"/>
            <a:chOff x="0" y="0"/>
            <a:chExt cx="3430571" cy="3066751"/>
          </a:xfrm>
        </p:grpSpPr>
        <p:grpSp>
          <p:nvGrpSpPr>
            <p:cNvPr id="69" name="Group 69"/>
            <p:cNvGrpSpPr/>
            <p:nvPr/>
          </p:nvGrpSpPr>
          <p:grpSpPr>
            <a:xfrm>
              <a:off x="0" y="2377513"/>
              <a:ext cx="3430571" cy="689238"/>
              <a:chOff x="0" y="0"/>
              <a:chExt cx="677644" cy="136146"/>
            </a:xfrm>
          </p:grpSpPr>
          <p:sp>
            <p:nvSpPr>
              <p:cNvPr id="70" name="Freeform 70"/>
              <p:cNvSpPr/>
              <p:nvPr/>
            </p:nvSpPr>
            <p:spPr>
              <a:xfrm>
                <a:off x="0" y="0"/>
                <a:ext cx="677644" cy="136146"/>
              </a:xfrm>
              <a:custGeom>
                <a:avLst/>
                <a:gdLst/>
                <a:ahLst/>
                <a:cxnLst/>
                <a:rect l="l" t="t" r="r" b="b"/>
                <a:pathLst>
                  <a:path w="677644" h="136146">
                    <a:moveTo>
                      <a:pt x="15045" y="0"/>
                    </a:moveTo>
                    <a:lnTo>
                      <a:pt x="662599" y="0"/>
                    </a:lnTo>
                    <a:cubicBezTo>
                      <a:pt x="666589" y="0"/>
                      <a:pt x="670416" y="1585"/>
                      <a:pt x="673237" y="4407"/>
                    </a:cubicBezTo>
                    <a:cubicBezTo>
                      <a:pt x="676059" y="7228"/>
                      <a:pt x="677644" y="11055"/>
                      <a:pt x="677644" y="15045"/>
                    </a:cubicBezTo>
                    <a:lnTo>
                      <a:pt x="677644" y="121101"/>
                    </a:lnTo>
                    <a:cubicBezTo>
                      <a:pt x="677644" y="125091"/>
                      <a:pt x="676059" y="128918"/>
                      <a:pt x="673237" y="131739"/>
                    </a:cubicBezTo>
                    <a:cubicBezTo>
                      <a:pt x="670416" y="134561"/>
                      <a:pt x="666589" y="136146"/>
                      <a:pt x="662599" y="136146"/>
                    </a:cubicBezTo>
                    <a:lnTo>
                      <a:pt x="15045" y="136146"/>
                    </a:lnTo>
                    <a:cubicBezTo>
                      <a:pt x="11055" y="136146"/>
                      <a:pt x="7228" y="134561"/>
                      <a:pt x="4407" y="131739"/>
                    </a:cubicBezTo>
                    <a:cubicBezTo>
                      <a:pt x="1585" y="128918"/>
                      <a:pt x="0" y="125091"/>
                      <a:pt x="0" y="121101"/>
                    </a:cubicBezTo>
                    <a:lnTo>
                      <a:pt x="0" y="15045"/>
                    </a:lnTo>
                    <a:cubicBezTo>
                      <a:pt x="0" y="11055"/>
                      <a:pt x="1585" y="7228"/>
                      <a:pt x="4407" y="4407"/>
                    </a:cubicBezTo>
                    <a:cubicBezTo>
                      <a:pt x="7228" y="1585"/>
                      <a:pt x="11055" y="0"/>
                      <a:pt x="15045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71" name="TextBox 71"/>
              <p:cNvSpPr txBox="1"/>
              <p:nvPr/>
            </p:nvSpPr>
            <p:spPr>
              <a:xfrm>
                <a:off x="0" y="-9525"/>
                <a:ext cx="677644" cy="14567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60"/>
                  </a:lnSpc>
                </a:pPr>
                <a:endParaRPr/>
              </a:p>
            </p:txBody>
          </p:sp>
        </p:grpSp>
        <p:grpSp>
          <p:nvGrpSpPr>
            <p:cNvPr id="72" name="Group 72"/>
            <p:cNvGrpSpPr/>
            <p:nvPr/>
          </p:nvGrpSpPr>
          <p:grpSpPr>
            <a:xfrm>
              <a:off x="661134" y="0"/>
              <a:ext cx="2201697" cy="2270163"/>
              <a:chOff x="0" y="0"/>
              <a:chExt cx="763534" cy="787277"/>
            </a:xfrm>
          </p:grpSpPr>
          <p:sp>
            <p:nvSpPr>
              <p:cNvPr id="73" name="Freeform 73"/>
              <p:cNvSpPr/>
              <p:nvPr/>
            </p:nvSpPr>
            <p:spPr>
              <a:xfrm>
                <a:off x="0" y="0"/>
                <a:ext cx="763534" cy="787277"/>
              </a:xfrm>
              <a:custGeom>
                <a:avLst/>
                <a:gdLst/>
                <a:ahLst/>
                <a:cxnLst/>
                <a:rect l="l" t="t" r="r" b="b"/>
                <a:pathLst>
                  <a:path w="763534" h="787277">
                    <a:moveTo>
                      <a:pt x="60950" y="0"/>
                    </a:moveTo>
                    <a:lnTo>
                      <a:pt x="702584" y="0"/>
                    </a:lnTo>
                    <a:cubicBezTo>
                      <a:pt x="736245" y="0"/>
                      <a:pt x="763534" y="27288"/>
                      <a:pt x="763534" y="60950"/>
                    </a:cubicBezTo>
                    <a:lnTo>
                      <a:pt x="763534" y="726327"/>
                    </a:lnTo>
                    <a:cubicBezTo>
                      <a:pt x="763534" y="759989"/>
                      <a:pt x="736245" y="787277"/>
                      <a:pt x="702584" y="787277"/>
                    </a:cubicBezTo>
                    <a:lnTo>
                      <a:pt x="60950" y="787277"/>
                    </a:lnTo>
                    <a:cubicBezTo>
                      <a:pt x="27288" y="787277"/>
                      <a:pt x="0" y="759989"/>
                      <a:pt x="0" y="726327"/>
                    </a:cubicBezTo>
                    <a:lnTo>
                      <a:pt x="0" y="60950"/>
                    </a:lnTo>
                    <a:cubicBezTo>
                      <a:pt x="0" y="27288"/>
                      <a:pt x="27288" y="0"/>
                      <a:pt x="60950" y="0"/>
                    </a:cubicBezTo>
                    <a:close/>
                  </a:path>
                </a:pathLst>
              </a:custGeom>
              <a:blipFill>
                <a:blip r:embed="rId12"/>
                <a:stretch>
                  <a:fillRect t="-1521" r="-1370" b="-46102"/>
                </a:stretch>
              </a:blipFill>
            </p:spPr>
          </p:sp>
        </p:grpSp>
        <p:sp>
          <p:nvSpPr>
            <p:cNvPr id="74" name="TextBox 74"/>
            <p:cNvSpPr txBox="1"/>
            <p:nvPr/>
          </p:nvSpPr>
          <p:spPr>
            <a:xfrm>
              <a:off x="0" y="2540549"/>
              <a:ext cx="3430571" cy="3652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60"/>
                </a:lnSpc>
              </a:pPr>
              <a:r>
                <a:rPr lang="en-US" sz="1800" b="1">
                  <a:solidFill>
                    <a:srgbClr val="012686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Sophie CAÏS</a:t>
              </a:r>
            </a:p>
          </p:txBody>
        </p:sp>
      </p:grpSp>
      <p:grpSp>
        <p:nvGrpSpPr>
          <p:cNvPr id="75" name="Group 75"/>
          <p:cNvGrpSpPr/>
          <p:nvPr/>
        </p:nvGrpSpPr>
        <p:grpSpPr>
          <a:xfrm>
            <a:off x="4519731" y="4636162"/>
            <a:ext cx="2341237" cy="2300063"/>
            <a:chOff x="0" y="0"/>
            <a:chExt cx="3121650" cy="3066751"/>
          </a:xfrm>
        </p:grpSpPr>
        <p:grpSp>
          <p:nvGrpSpPr>
            <p:cNvPr id="76" name="Group 76"/>
            <p:cNvGrpSpPr/>
            <p:nvPr/>
          </p:nvGrpSpPr>
          <p:grpSpPr>
            <a:xfrm>
              <a:off x="0" y="2377513"/>
              <a:ext cx="3121650" cy="689238"/>
              <a:chOff x="0" y="0"/>
              <a:chExt cx="616622" cy="136146"/>
            </a:xfrm>
          </p:grpSpPr>
          <p:sp>
            <p:nvSpPr>
              <p:cNvPr id="77" name="Freeform 77"/>
              <p:cNvSpPr/>
              <p:nvPr/>
            </p:nvSpPr>
            <p:spPr>
              <a:xfrm>
                <a:off x="0" y="0"/>
                <a:ext cx="616622" cy="136146"/>
              </a:xfrm>
              <a:custGeom>
                <a:avLst/>
                <a:gdLst/>
                <a:ahLst/>
                <a:cxnLst/>
                <a:rect l="l" t="t" r="r" b="b"/>
                <a:pathLst>
                  <a:path w="616622" h="136146">
                    <a:moveTo>
                      <a:pt x="16534" y="0"/>
                    </a:moveTo>
                    <a:lnTo>
                      <a:pt x="600088" y="0"/>
                    </a:lnTo>
                    <a:cubicBezTo>
                      <a:pt x="604473" y="0"/>
                      <a:pt x="608679" y="1742"/>
                      <a:pt x="611780" y="4843"/>
                    </a:cubicBezTo>
                    <a:cubicBezTo>
                      <a:pt x="614880" y="7943"/>
                      <a:pt x="616622" y="12149"/>
                      <a:pt x="616622" y="16534"/>
                    </a:cubicBezTo>
                    <a:lnTo>
                      <a:pt x="616622" y="119612"/>
                    </a:lnTo>
                    <a:cubicBezTo>
                      <a:pt x="616622" y="123997"/>
                      <a:pt x="614880" y="128202"/>
                      <a:pt x="611780" y="131303"/>
                    </a:cubicBezTo>
                    <a:cubicBezTo>
                      <a:pt x="608679" y="134404"/>
                      <a:pt x="604473" y="136146"/>
                      <a:pt x="600088" y="136146"/>
                    </a:cubicBezTo>
                    <a:lnTo>
                      <a:pt x="16534" y="136146"/>
                    </a:lnTo>
                    <a:cubicBezTo>
                      <a:pt x="12149" y="136146"/>
                      <a:pt x="7943" y="134404"/>
                      <a:pt x="4843" y="131303"/>
                    </a:cubicBezTo>
                    <a:cubicBezTo>
                      <a:pt x="1742" y="128202"/>
                      <a:pt x="0" y="123997"/>
                      <a:pt x="0" y="119612"/>
                    </a:cubicBezTo>
                    <a:lnTo>
                      <a:pt x="0" y="16534"/>
                    </a:lnTo>
                    <a:cubicBezTo>
                      <a:pt x="0" y="12149"/>
                      <a:pt x="1742" y="7943"/>
                      <a:pt x="4843" y="4843"/>
                    </a:cubicBezTo>
                    <a:cubicBezTo>
                      <a:pt x="7943" y="1742"/>
                      <a:pt x="12149" y="0"/>
                      <a:pt x="16534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78" name="TextBox 78"/>
              <p:cNvSpPr txBox="1"/>
              <p:nvPr/>
            </p:nvSpPr>
            <p:spPr>
              <a:xfrm>
                <a:off x="0" y="-9525"/>
                <a:ext cx="616622" cy="14567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60"/>
                  </a:lnSpc>
                </a:pPr>
                <a:endParaRPr/>
              </a:p>
            </p:txBody>
          </p:sp>
        </p:grpSp>
        <p:grpSp>
          <p:nvGrpSpPr>
            <p:cNvPr id="79" name="Group 79"/>
            <p:cNvGrpSpPr/>
            <p:nvPr/>
          </p:nvGrpSpPr>
          <p:grpSpPr>
            <a:xfrm>
              <a:off x="459976" y="0"/>
              <a:ext cx="2201697" cy="2270163"/>
              <a:chOff x="0" y="0"/>
              <a:chExt cx="763534" cy="787277"/>
            </a:xfrm>
          </p:grpSpPr>
          <p:sp>
            <p:nvSpPr>
              <p:cNvPr id="80" name="Freeform 80"/>
              <p:cNvSpPr/>
              <p:nvPr/>
            </p:nvSpPr>
            <p:spPr>
              <a:xfrm>
                <a:off x="0" y="0"/>
                <a:ext cx="763534" cy="787277"/>
              </a:xfrm>
              <a:custGeom>
                <a:avLst/>
                <a:gdLst/>
                <a:ahLst/>
                <a:cxnLst/>
                <a:rect l="l" t="t" r="r" b="b"/>
                <a:pathLst>
                  <a:path w="763534" h="787277">
                    <a:moveTo>
                      <a:pt x="60950" y="0"/>
                    </a:moveTo>
                    <a:lnTo>
                      <a:pt x="702584" y="0"/>
                    </a:lnTo>
                    <a:cubicBezTo>
                      <a:pt x="736245" y="0"/>
                      <a:pt x="763534" y="27288"/>
                      <a:pt x="763534" y="60950"/>
                    </a:cubicBezTo>
                    <a:lnTo>
                      <a:pt x="763534" y="726327"/>
                    </a:lnTo>
                    <a:cubicBezTo>
                      <a:pt x="763534" y="759989"/>
                      <a:pt x="736245" y="787277"/>
                      <a:pt x="702584" y="787277"/>
                    </a:cubicBezTo>
                    <a:lnTo>
                      <a:pt x="60950" y="787277"/>
                    </a:lnTo>
                    <a:cubicBezTo>
                      <a:pt x="27288" y="787277"/>
                      <a:pt x="0" y="759989"/>
                      <a:pt x="0" y="726327"/>
                    </a:cubicBezTo>
                    <a:lnTo>
                      <a:pt x="0" y="60950"/>
                    </a:lnTo>
                    <a:cubicBezTo>
                      <a:pt x="0" y="27288"/>
                      <a:pt x="27288" y="0"/>
                      <a:pt x="60950" y="0"/>
                    </a:cubicBezTo>
                    <a:close/>
                  </a:path>
                </a:pathLst>
              </a:custGeom>
              <a:blipFill>
                <a:blip r:embed="rId13"/>
                <a:stretch>
                  <a:fillRect t="-8363" b="-37477"/>
                </a:stretch>
              </a:blipFill>
            </p:spPr>
          </p:sp>
        </p:grpSp>
        <p:sp>
          <p:nvSpPr>
            <p:cNvPr id="81" name="TextBox 81"/>
            <p:cNvSpPr txBox="1"/>
            <p:nvPr/>
          </p:nvSpPr>
          <p:spPr>
            <a:xfrm>
              <a:off x="0" y="2540549"/>
              <a:ext cx="3121650" cy="3652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60"/>
                </a:lnSpc>
              </a:pPr>
              <a:r>
                <a:rPr lang="en-US" sz="1800" b="1">
                  <a:solidFill>
                    <a:srgbClr val="012686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Gérard CHRISTOL</a:t>
              </a:r>
            </a:p>
          </p:txBody>
        </p:sp>
      </p:grpSp>
      <p:sp>
        <p:nvSpPr>
          <p:cNvPr id="82" name="TextBox 82"/>
          <p:cNvSpPr txBox="1"/>
          <p:nvPr/>
        </p:nvSpPr>
        <p:spPr>
          <a:xfrm>
            <a:off x="4600315" y="502920"/>
            <a:ext cx="9392171" cy="5806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2"/>
              </a:lnSpc>
            </a:pPr>
            <a:r>
              <a:rPr lang="en-US" sz="3600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COMMISSION FORMATION ET PROSPECTIVE</a:t>
            </a:r>
          </a:p>
        </p:txBody>
      </p:sp>
      <p:sp>
        <p:nvSpPr>
          <p:cNvPr id="83" name="TextBox 83"/>
          <p:cNvSpPr txBox="1"/>
          <p:nvPr/>
        </p:nvSpPr>
        <p:spPr>
          <a:xfrm>
            <a:off x="939575" y="1297175"/>
            <a:ext cx="16230600" cy="3657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39"/>
              </a:lnSpc>
            </a:pPr>
            <a:r>
              <a:rPr lang="en-US" sz="2098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PRÉSIDENTE :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58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5547" y="0"/>
            <a:ext cx="18353547" cy="10287000"/>
          </a:xfrm>
          <a:custGeom>
            <a:avLst/>
            <a:gdLst/>
            <a:ahLst/>
            <a:cxnLst/>
            <a:rect l="l" t="t" r="r" b="b"/>
            <a:pathLst>
              <a:path w="18353547" h="10287000">
                <a:moveTo>
                  <a:pt x="0" y="0"/>
                </a:moveTo>
                <a:lnTo>
                  <a:pt x="18353547" y="0"/>
                </a:lnTo>
                <a:lnTo>
                  <a:pt x="18353547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113" b="-1687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295680" y="4636162"/>
            <a:ext cx="2341237" cy="2300063"/>
            <a:chOff x="0" y="0"/>
            <a:chExt cx="3121650" cy="3066751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2377513"/>
              <a:ext cx="3121650" cy="689238"/>
              <a:chOff x="0" y="0"/>
              <a:chExt cx="616622" cy="136146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616622" cy="136146"/>
              </a:xfrm>
              <a:custGeom>
                <a:avLst/>
                <a:gdLst/>
                <a:ahLst/>
                <a:cxnLst/>
                <a:rect l="l" t="t" r="r" b="b"/>
                <a:pathLst>
                  <a:path w="616622" h="136146">
                    <a:moveTo>
                      <a:pt x="16534" y="0"/>
                    </a:moveTo>
                    <a:lnTo>
                      <a:pt x="600088" y="0"/>
                    </a:lnTo>
                    <a:cubicBezTo>
                      <a:pt x="604473" y="0"/>
                      <a:pt x="608679" y="1742"/>
                      <a:pt x="611780" y="4843"/>
                    </a:cubicBezTo>
                    <a:cubicBezTo>
                      <a:pt x="614880" y="7943"/>
                      <a:pt x="616622" y="12149"/>
                      <a:pt x="616622" y="16534"/>
                    </a:cubicBezTo>
                    <a:lnTo>
                      <a:pt x="616622" y="119612"/>
                    </a:lnTo>
                    <a:cubicBezTo>
                      <a:pt x="616622" y="123997"/>
                      <a:pt x="614880" y="128202"/>
                      <a:pt x="611780" y="131303"/>
                    </a:cubicBezTo>
                    <a:cubicBezTo>
                      <a:pt x="608679" y="134404"/>
                      <a:pt x="604473" y="136146"/>
                      <a:pt x="600088" y="136146"/>
                    </a:cubicBezTo>
                    <a:lnTo>
                      <a:pt x="16534" y="136146"/>
                    </a:lnTo>
                    <a:cubicBezTo>
                      <a:pt x="12149" y="136146"/>
                      <a:pt x="7943" y="134404"/>
                      <a:pt x="4843" y="131303"/>
                    </a:cubicBezTo>
                    <a:cubicBezTo>
                      <a:pt x="1742" y="128202"/>
                      <a:pt x="0" y="123997"/>
                      <a:pt x="0" y="119612"/>
                    </a:cubicBezTo>
                    <a:lnTo>
                      <a:pt x="0" y="16534"/>
                    </a:lnTo>
                    <a:cubicBezTo>
                      <a:pt x="0" y="12149"/>
                      <a:pt x="1742" y="7943"/>
                      <a:pt x="4843" y="4843"/>
                    </a:cubicBezTo>
                    <a:cubicBezTo>
                      <a:pt x="7943" y="1742"/>
                      <a:pt x="12149" y="0"/>
                      <a:pt x="16534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-9525"/>
                <a:ext cx="616622" cy="14567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60"/>
                  </a:lnSpc>
                </a:pPr>
                <a:endParaRPr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459976" y="0"/>
              <a:ext cx="2201697" cy="2270163"/>
              <a:chOff x="0" y="0"/>
              <a:chExt cx="763534" cy="787277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763534" cy="787277"/>
              </a:xfrm>
              <a:custGeom>
                <a:avLst/>
                <a:gdLst/>
                <a:ahLst/>
                <a:cxnLst/>
                <a:rect l="l" t="t" r="r" b="b"/>
                <a:pathLst>
                  <a:path w="763534" h="787277">
                    <a:moveTo>
                      <a:pt x="60950" y="0"/>
                    </a:moveTo>
                    <a:lnTo>
                      <a:pt x="702584" y="0"/>
                    </a:lnTo>
                    <a:cubicBezTo>
                      <a:pt x="736245" y="0"/>
                      <a:pt x="763534" y="27288"/>
                      <a:pt x="763534" y="60950"/>
                    </a:cubicBezTo>
                    <a:lnTo>
                      <a:pt x="763534" y="726327"/>
                    </a:lnTo>
                    <a:cubicBezTo>
                      <a:pt x="763534" y="759989"/>
                      <a:pt x="736245" y="787277"/>
                      <a:pt x="702584" y="787277"/>
                    </a:cubicBezTo>
                    <a:lnTo>
                      <a:pt x="60950" y="787277"/>
                    </a:lnTo>
                    <a:cubicBezTo>
                      <a:pt x="27288" y="787277"/>
                      <a:pt x="0" y="759989"/>
                      <a:pt x="0" y="726327"/>
                    </a:cubicBezTo>
                    <a:lnTo>
                      <a:pt x="0" y="60950"/>
                    </a:lnTo>
                    <a:cubicBezTo>
                      <a:pt x="0" y="27288"/>
                      <a:pt x="27288" y="0"/>
                      <a:pt x="6095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 b="-45567"/>
                </a:stretch>
              </a:blipFill>
            </p:spPr>
          </p:sp>
        </p:grpSp>
        <p:sp>
          <p:nvSpPr>
            <p:cNvPr id="9" name="TextBox 9"/>
            <p:cNvSpPr txBox="1"/>
            <p:nvPr/>
          </p:nvSpPr>
          <p:spPr>
            <a:xfrm>
              <a:off x="0" y="2540549"/>
              <a:ext cx="3121650" cy="3652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60"/>
                </a:lnSpc>
              </a:pPr>
              <a:r>
                <a:rPr lang="en-US" sz="1800" b="1">
                  <a:solidFill>
                    <a:srgbClr val="012686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Emmanuel FOLLOPE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997474" y="4636162"/>
            <a:ext cx="2572929" cy="2300063"/>
            <a:chOff x="0" y="0"/>
            <a:chExt cx="3430571" cy="3066751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2377513"/>
              <a:ext cx="3430571" cy="689238"/>
              <a:chOff x="0" y="0"/>
              <a:chExt cx="677644" cy="136146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677644" cy="136146"/>
              </a:xfrm>
              <a:custGeom>
                <a:avLst/>
                <a:gdLst/>
                <a:ahLst/>
                <a:cxnLst/>
                <a:rect l="l" t="t" r="r" b="b"/>
                <a:pathLst>
                  <a:path w="677644" h="136146">
                    <a:moveTo>
                      <a:pt x="15045" y="0"/>
                    </a:moveTo>
                    <a:lnTo>
                      <a:pt x="662599" y="0"/>
                    </a:lnTo>
                    <a:cubicBezTo>
                      <a:pt x="666589" y="0"/>
                      <a:pt x="670416" y="1585"/>
                      <a:pt x="673237" y="4407"/>
                    </a:cubicBezTo>
                    <a:cubicBezTo>
                      <a:pt x="676059" y="7228"/>
                      <a:pt x="677644" y="11055"/>
                      <a:pt x="677644" y="15045"/>
                    </a:cubicBezTo>
                    <a:lnTo>
                      <a:pt x="677644" y="121101"/>
                    </a:lnTo>
                    <a:cubicBezTo>
                      <a:pt x="677644" y="125091"/>
                      <a:pt x="676059" y="128918"/>
                      <a:pt x="673237" y="131739"/>
                    </a:cubicBezTo>
                    <a:cubicBezTo>
                      <a:pt x="670416" y="134561"/>
                      <a:pt x="666589" y="136146"/>
                      <a:pt x="662599" y="136146"/>
                    </a:cubicBezTo>
                    <a:lnTo>
                      <a:pt x="15045" y="136146"/>
                    </a:lnTo>
                    <a:cubicBezTo>
                      <a:pt x="11055" y="136146"/>
                      <a:pt x="7228" y="134561"/>
                      <a:pt x="4407" y="131739"/>
                    </a:cubicBezTo>
                    <a:cubicBezTo>
                      <a:pt x="1585" y="128918"/>
                      <a:pt x="0" y="125091"/>
                      <a:pt x="0" y="121101"/>
                    </a:cubicBezTo>
                    <a:lnTo>
                      <a:pt x="0" y="15045"/>
                    </a:lnTo>
                    <a:cubicBezTo>
                      <a:pt x="0" y="11055"/>
                      <a:pt x="1585" y="7228"/>
                      <a:pt x="4407" y="4407"/>
                    </a:cubicBezTo>
                    <a:cubicBezTo>
                      <a:pt x="7228" y="1585"/>
                      <a:pt x="11055" y="0"/>
                      <a:pt x="15045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0" y="-9525"/>
                <a:ext cx="677644" cy="14567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60"/>
                  </a:lnSpc>
                </a:pPr>
                <a:endParaRPr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661134" y="0"/>
              <a:ext cx="2201697" cy="2270163"/>
              <a:chOff x="0" y="0"/>
              <a:chExt cx="763534" cy="787277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763534" cy="787277"/>
              </a:xfrm>
              <a:custGeom>
                <a:avLst/>
                <a:gdLst/>
                <a:ahLst/>
                <a:cxnLst/>
                <a:rect l="l" t="t" r="r" b="b"/>
                <a:pathLst>
                  <a:path w="763534" h="787277">
                    <a:moveTo>
                      <a:pt x="60950" y="0"/>
                    </a:moveTo>
                    <a:lnTo>
                      <a:pt x="702584" y="0"/>
                    </a:lnTo>
                    <a:cubicBezTo>
                      <a:pt x="736245" y="0"/>
                      <a:pt x="763534" y="27288"/>
                      <a:pt x="763534" y="60950"/>
                    </a:cubicBezTo>
                    <a:lnTo>
                      <a:pt x="763534" y="726327"/>
                    </a:lnTo>
                    <a:cubicBezTo>
                      <a:pt x="763534" y="759989"/>
                      <a:pt x="736245" y="787277"/>
                      <a:pt x="702584" y="787277"/>
                    </a:cubicBezTo>
                    <a:lnTo>
                      <a:pt x="60950" y="787277"/>
                    </a:lnTo>
                    <a:cubicBezTo>
                      <a:pt x="27288" y="787277"/>
                      <a:pt x="0" y="759989"/>
                      <a:pt x="0" y="726327"/>
                    </a:cubicBezTo>
                    <a:lnTo>
                      <a:pt x="0" y="60950"/>
                    </a:lnTo>
                    <a:cubicBezTo>
                      <a:pt x="0" y="27288"/>
                      <a:pt x="27288" y="0"/>
                      <a:pt x="60950" y="0"/>
                    </a:cubicBezTo>
                    <a:close/>
                  </a:path>
                </a:pathLst>
              </a:custGeom>
              <a:blipFill>
                <a:blip r:embed="rId4"/>
                <a:stretch>
                  <a:fillRect t="-1521" r="-1370" b="-46102"/>
                </a:stretch>
              </a:blipFill>
            </p:spPr>
          </p:sp>
        </p:grpSp>
        <p:sp>
          <p:nvSpPr>
            <p:cNvPr id="16" name="TextBox 16"/>
            <p:cNvSpPr txBox="1"/>
            <p:nvPr/>
          </p:nvSpPr>
          <p:spPr>
            <a:xfrm>
              <a:off x="0" y="2540549"/>
              <a:ext cx="3430571" cy="3652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60"/>
                </a:lnSpc>
              </a:pPr>
              <a:r>
                <a:rPr lang="en-US" sz="1800" b="1">
                  <a:solidFill>
                    <a:srgbClr val="012686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Sophie CAÏS</a:t>
              </a:r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939575" y="4148576"/>
            <a:ext cx="16319725" cy="3239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2100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MEMBRES :</a:t>
            </a:r>
          </a:p>
        </p:txBody>
      </p:sp>
      <p:sp>
        <p:nvSpPr>
          <p:cNvPr id="25" name="AutoShape 25"/>
          <p:cNvSpPr/>
          <p:nvPr/>
        </p:nvSpPr>
        <p:spPr>
          <a:xfrm>
            <a:off x="939575" y="1727883"/>
            <a:ext cx="2630828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6" name="AutoShape 26"/>
          <p:cNvSpPr/>
          <p:nvPr/>
        </p:nvSpPr>
        <p:spPr>
          <a:xfrm>
            <a:off x="939575" y="4539175"/>
            <a:ext cx="2630828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7" name="Group 27"/>
          <p:cNvGrpSpPr/>
          <p:nvPr/>
        </p:nvGrpSpPr>
        <p:grpSpPr>
          <a:xfrm>
            <a:off x="7765745" y="1698425"/>
            <a:ext cx="2756510" cy="2459676"/>
            <a:chOff x="0" y="0"/>
            <a:chExt cx="3675347" cy="3279568"/>
          </a:xfrm>
        </p:grpSpPr>
        <p:grpSp>
          <p:nvGrpSpPr>
            <p:cNvPr id="28" name="Group 28"/>
            <p:cNvGrpSpPr/>
            <p:nvPr/>
          </p:nvGrpSpPr>
          <p:grpSpPr>
            <a:xfrm>
              <a:off x="558098" y="0"/>
              <a:ext cx="2559152" cy="2559152"/>
              <a:chOff x="0" y="0"/>
              <a:chExt cx="763534" cy="763534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0" y="0"/>
                <a:ext cx="763534" cy="763534"/>
              </a:xfrm>
              <a:custGeom>
                <a:avLst/>
                <a:gdLst/>
                <a:ahLst/>
                <a:cxnLst/>
                <a:rect l="l" t="t" r="r" b="b"/>
                <a:pathLst>
                  <a:path w="763534" h="763534">
                    <a:moveTo>
                      <a:pt x="52437" y="0"/>
                    </a:moveTo>
                    <a:lnTo>
                      <a:pt x="711097" y="0"/>
                    </a:lnTo>
                    <a:cubicBezTo>
                      <a:pt x="740057" y="0"/>
                      <a:pt x="763534" y="23477"/>
                      <a:pt x="763534" y="52437"/>
                    </a:cubicBezTo>
                    <a:lnTo>
                      <a:pt x="763534" y="711097"/>
                    </a:lnTo>
                    <a:cubicBezTo>
                      <a:pt x="763534" y="740057"/>
                      <a:pt x="740057" y="763534"/>
                      <a:pt x="711097" y="763534"/>
                    </a:cubicBezTo>
                    <a:lnTo>
                      <a:pt x="52437" y="763534"/>
                    </a:lnTo>
                    <a:cubicBezTo>
                      <a:pt x="23477" y="763534"/>
                      <a:pt x="0" y="740057"/>
                      <a:pt x="0" y="711097"/>
                    </a:cubicBezTo>
                    <a:lnTo>
                      <a:pt x="0" y="52437"/>
                    </a:lnTo>
                    <a:cubicBezTo>
                      <a:pt x="0" y="23477"/>
                      <a:pt x="23477" y="0"/>
                      <a:pt x="52437" y="0"/>
                    </a:cubicBezTo>
                    <a:close/>
                  </a:path>
                </a:pathLst>
              </a:custGeom>
              <a:blipFill>
                <a:blip r:embed="rId5"/>
                <a:stretch>
                  <a:fillRect l="-247" r="-2355" b="-55187"/>
                </a:stretch>
              </a:blipFill>
            </p:spPr>
          </p:sp>
        </p:grpSp>
        <p:grpSp>
          <p:nvGrpSpPr>
            <p:cNvPr id="30" name="Group 30"/>
            <p:cNvGrpSpPr/>
            <p:nvPr/>
          </p:nvGrpSpPr>
          <p:grpSpPr>
            <a:xfrm>
              <a:off x="0" y="2618595"/>
              <a:ext cx="3675347" cy="660973"/>
              <a:chOff x="0" y="0"/>
              <a:chExt cx="757040" cy="136146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757040" cy="136146"/>
              </a:xfrm>
              <a:custGeom>
                <a:avLst/>
                <a:gdLst/>
                <a:ahLst/>
                <a:cxnLst/>
                <a:rect l="l" t="t" r="r" b="b"/>
                <a:pathLst>
                  <a:path w="757040" h="136146">
                    <a:moveTo>
                      <a:pt x="14043" y="0"/>
                    </a:moveTo>
                    <a:lnTo>
                      <a:pt x="742997" y="0"/>
                    </a:lnTo>
                    <a:cubicBezTo>
                      <a:pt x="746721" y="0"/>
                      <a:pt x="750293" y="1480"/>
                      <a:pt x="752927" y="4113"/>
                    </a:cubicBezTo>
                    <a:cubicBezTo>
                      <a:pt x="755560" y="6747"/>
                      <a:pt x="757040" y="10319"/>
                      <a:pt x="757040" y="14043"/>
                    </a:cubicBezTo>
                    <a:lnTo>
                      <a:pt x="757040" y="122103"/>
                    </a:lnTo>
                    <a:cubicBezTo>
                      <a:pt x="757040" y="129858"/>
                      <a:pt x="750752" y="136146"/>
                      <a:pt x="742997" y="136146"/>
                    </a:cubicBezTo>
                    <a:lnTo>
                      <a:pt x="14043" y="136146"/>
                    </a:lnTo>
                    <a:cubicBezTo>
                      <a:pt x="6287" y="136146"/>
                      <a:pt x="0" y="129858"/>
                      <a:pt x="0" y="122103"/>
                    </a:cubicBezTo>
                    <a:lnTo>
                      <a:pt x="0" y="14043"/>
                    </a:lnTo>
                    <a:cubicBezTo>
                      <a:pt x="0" y="6287"/>
                      <a:pt x="6287" y="0"/>
                      <a:pt x="1404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32" name="TextBox 32"/>
              <p:cNvSpPr txBox="1"/>
              <p:nvPr/>
            </p:nvSpPr>
            <p:spPr>
              <a:xfrm>
                <a:off x="0" y="-9525"/>
                <a:ext cx="757040" cy="14567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60"/>
                  </a:lnSpc>
                </a:pPr>
                <a:endParaRPr/>
              </a:p>
            </p:txBody>
          </p:sp>
        </p:grpSp>
        <p:sp>
          <p:nvSpPr>
            <p:cNvPr id="33" name="TextBox 33"/>
            <p:cNvSpPr txBox="1"/>
            <p:nvPr/>
          </p:nvSpPr>
          <p:spPr>
            <a:xfrm>
              <a:off x="0" y="2778572"/>
              <a:ext cx="3675347" cy="341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71"/>
                </a:lnSpc>
              </a:pPr>
              <a:r>
                <a:rPr lang="en-US" sz="1726" b="1">
                  <a:solidFill>
                    <a:srgbClr val="012686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Alain LE MAGUER</a:t>
              </a:r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5762423" y="4636162"/>
            <a:ext cx="2341237" cy="2300063"/>
            <a:chOff x="0" y="0"/>
            <a:chExt cx="3121650" cy="3066751"/>
          </a:xfrm>
        </p:grpSpPr>
        <p:grpSp>
          <p:nvGrpSpPr>
            <p:cNvPr id="35" name="Group 35"/>
            <p:cNvGrpSpPr/>
            <p:nvPr/>
          </p:nvGrpSpPr>
          <p:grpSpPr>
            <a:xfrm>
              <a:off x="0" y="2377513"/>
              <a:ext cx="3121650" cy="689238"/>
              <a:chOff x="0" y="0"/>
              <a:chExt cx="616622" cy="136146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0" y="0"/>
                <a:ext cx="616622" cy="136146"/>
              </a:xfrm>
              <a:custGeom>
                <a:avLst/>
                <a:gdLst/>
                <a:ahLst/>
                <a:cxnLst/>
                <a:rect l="l" t="t" r="r" b="b"/>
                <a:pathLst>
                  <a:path w="616622" h="136146">
                    <a:moveTo>
                      <a:pt x="16534" y="0"/>
                    </a:moveTo>
                    <a:lnTo>
                      <a:pt x="600088" y="0"/>
                    </a:lnTo>
                    <a:cubicBezTo>
                      <a:pt x="604473" y="0"/>
                      <a:pt x="608679" y="1742"/>
                      <a:pt x="611780" y="4843"/>
                    </a:cubicBezTo>
                    <a:cubicBezTo>
                      <a:pt x="614880" y="7943"/>
                      <a:pt x="616622" y="12149"/>
                      <a:pt x="616622" y="16534"/>
                    </a:cubicBezTo>
                    <a:lnTo>
                      <a:pt x="616622" y="119612"/>
                    </a:lnTo>
                    <a:cubicBezTo>
                      <a:pt x="616622" y="123997"/>
                      <a:pt x="614880" y="128202"/>
                      <a:pt x="611780" y="131303"/>
                    </a:cubicBezTo>
                    <a:cubicBezTo>
                      <a:pt x="608679" y="134404"/>
                      <a:pt x="604473" y="136146"/>
                      <a:pt x="600088" y="136146"/>
                    </a:cubicBezTo>
                    <a:lnTo>
                      <a:pt x="16534" y="136146"/>
                    </a:lnTo>
                    <a:cubicBezTo>
                      <a:pt x="12149" y="136146"/>
                      <a:pt x="7943" y="134404"/>
                      <a:pt x="4843" y="131303"/>
                    </a:cubicBezTo>
                    <a:cubicBezTo>
                      <a:pt x="1742" y="128202"/>
                      <a:pt x="0" y="123997"/>
                      <a:pt x="0" y="119612"/>
                    </a:cubicBezTo>
                    <a:lnTo>
                      <a:pt x="0" y="16534"/>
                    </a:lnTo>
                    <a:cubicBezTo>
                      <a:pt x="0" y="12149"/>
                      <a:pt x="1742" y="7943"/>
                      <a:pt x="4843" y="4843"/>
                    </a:cubicBezTo>
                    <a:cubicBezTo>
                      <a:pt x="7943" y="1742"/>
                      <a:pt x="12149" y="0"/>
                      <a:pt x="16534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37" name="TextBox 37"/>
              <p:cNvSpPr txBox="1"/>
              <p:nvPr/>
            </p:nvSpPr>
            <p:spPr>
              <a:xfrm>
                <a:off x="0" y="-9525"/>
                <a:ext cx="616622" cy="14567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60"/>
                  </a:lnSpc>
                </a:pPr>
                <a:endParaRPr/>
              </a:p>
            </p:txBody>
          </p:sp>
        </p:grpSp>
        <p:grpSp>
          <p:nvGrpSpPr>
            <p:cNvPr id="38" name="Group 38"/>
            <p:cNvGrpSpPr/>
            <p:nvPr/>
          </p:nvGrpSpPr>
          <p:grpSpPr>
            <a:xfrm>
              <a:off x="459976" y="0"/>
              <a:ext cx="2201697" cy="2270163"/>
              <a:chOff x="0" y="0"/>
              <a:chExt cx="763534" cy="787277"/>
            </a:xfrm>
          </p:grpSpPr>
          <p:sp>
            <p:nvSpPr>
              <p:cNvPr id="39" name="Freeform 39"/>
              <p:cNvSpPr/>
              <p:nvPr/>
            </p:nvSpPr>
            <p:spPr>
              <a:xfrm>
                <a:off x="0" y="0"/>
                <a:ext cx="763534" cy="787277"/>
              </a:xfrm>
              <a:custGeom>
                <a:avLst/>
                <a:gdLst/>
                <a:ahLst/>
                <a:cxnLst/>
                <a:rect l="l" t="t" r="r" b="b"/>
                <a:pathLst>
                  <a:path w="763534" h="787277">
                    <a:moveTo>
                      <a:pt x="60950" y="0"/>
                    </a:moveTo>
                    <a:lnTo>
                      <a:pt x="702584" y="0"/>
                    </a:lnTo>
                    <a:cubicBezTo>
                      <a:pt x="736245" y="0"/>
                      <a:pt x="763534" y="27288"/>
                      <a:pt x="763534" y="60950"/>
                    </a:cubicBezTo>
                    <a:lnTo>
                      <a:pt x="763534" y="726327"/>
                    </a:lnTo>
                    <a:cubicBezTo>
                      <a:pt x="763534" y="759989"/>
                      <a:pt x="736245" y="787277"/>
                      <a:pt x="702584" y="787277"/>
                    </a:cubicBezTo>
                    <a:lnTo>
                      <a:pt x="60950" y="787277"/>
                    </a:lnTo>
                    <a:cubicBezTo>
                      <a:pt x="27288" y="787277"/>
                      <a:pt x="0" y="759989"/>
                      <a:pt x="0" y="726327"/>
                    </a:cubicBezTo>
                    <a:lnTo>
                      <a:pt x="0" y="60950"/>
                    </a:lnTo>
                    <a:cubicBezTo>
                      <a:pt x="0" y="27288"/>
                      <a:pt x="27288" y="0"/>
                      <a:pt x="60950" y="0"/>
                    </a:cubicBezTo>
                    <a:close/>
                  </a:path>
                </a:pathLst>
              </a:custGeom>
              <a:blipFill>
                <a:blip r:embed="rId6"/>
                <a:stretch>
                  <a:fillRect b="-45476"/>
                </a:stretch>
              </a:blipFill>
            </p:spPr>
          </p:sp>
        </p:grpSp>
        <p:sp>
          <p:nvSpPr>
            <p:cNvPr id="40" name="TextBox 40"/>
            <p:cNvSpPr txBox="1"/>
            <p:nvPr/>
          </p:nvSpPr>
          <p:spPr>
            <a:xfrm>
              <a:off x="0" y="2540549"/>
              <a:ext cx="3121650" cy="3652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60"/>
                </a:lnSpc>
              </a:pPr>
              <a:r>
                <a:rPr lang="en-US" sz="1800" b="1">
                  <a:solidFill>
                    <a:srgbClr val="012686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Pierre DUNAC</a:t>
              </a:r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10295981" y="7216909"/>
            <a:ext cx="2572929" cy="2300063"/>
            <a:chOff x="0" y="0"/>
            <a:chExt cx="3430571" cy="3066751"/>
          </a:xfrm>
        </p:grpSpPr>
        <p:grpSp>
          <p:nvGrpSpPr>
            <p:cNvPr id="42" name="Group 42"/>
            <p:cNvGrpSpPr/>
            <p:nvPr/>
          </p:nvGrpSpPr>
          <p:grpSpPr>
            <a:xfrm>
              <a:off x="0" y="2377513"/>
              <a:ext cx="3430571" cy="689238"/>
              <a:chOff x="0" y="0"/>
              <a:chExt cx="677644" cy="136146"/>
            </a:xfrm>
          </p:grpSpPr>
          <p:sp>
            <p:nvSpPr>
              <p:cNvPr id="43" name="Freeform 43"/>
              <p:cNvSpPr/>
              <p:nvPr/>
            </p:nvSpPr>
            <p:spPr>
              <a:xfrm>
                <a:off x="0" y="0"/>
                <a:ext cx="677644" cy="136146"/>
              </a:xfrm>
              <a:custGeom>
                <a:avLst/>
                <a:gdLst/>
                <a:ahLst/>
                <a:cxnLst/>
                <a:rect l="l" t="t" r="r" b="b"/>
                <a:pathLst>
                  <a:path w="677644" h="136146">
                    <a:moveTo>
                      <a:pt x="15045" y="0"/>
                    </a:moveTo>
                    <a:lnTo>
                      <a:pt x="662599" y="0"/>
                    </a:lnTo>
                    <a:cubicBezTo>
                      <a:pt x="666589" y="0"/>
                      <a:pt x="670416" y="1585"/>
                      <a:pt x="673237" y="4407"/>
                    </a:cubicBezTo>
                    <a:cubicBezTo>
                      <a:pt x="676059" y="7228"/>
                      <a:pt x="677644" y="11055"/>
                      <a:pt x="677644" y="15045"/>
                    </a:cubicBezTo>
                    <a:lnTo>
                      <a:pt x="677644" y="121101"/>
                    </a:lnTo>
                    <a:cubicBezTo>
                      <a:pt x="677644" y="125091"/>
                      <a:pt x="676059" y="128918"/>
                      <a:pt x="673237" y="131739"/>
                    </a:cubicBezTo>
                    <a:cubicBezTo>
                      <a:pt x="670416" y="134561"/>
                      <a:pt x="666589" y="136146"/>
                      <a:pt x="662599" y="136146"/>
                    </a:cubicBezTo>
                    <a:lnTo>
                      <a:pt x="15045" y="136146"/>
                    </a:lnTo>
                    <a:cubicBezTo>
                      <a:pt x="11055" y="136146"/>
                      <a:pt x="7228" y="134561"/>
                      <a:pt x="4407" y="131739"/>
                    </a:cubicBezTo>
                    <a:cubicBezTo>
                      <a:pt x="1585" y="128918"/>
                      <a:pt x="0" y="125091"/>
                      <a:pt x="0" y="121101"/>
                    </a:cubicBezTo>
                    <a:lnTo>
                      <a:pt x="0" y="15045"/>
                    </a:lnTo>
                    <a:cubicBezTo>
                      <a:pt x="0" y="11055"/>
                      <a:pt x="1585" y="7228"/>
                      <a:pt x="4407" y="4407"/>
                    </a:cubicBezTo>
                    <a:cubicBezTo>
                      <a:pt x="7228" y="1585"/>
                      <a:pt x="11055" y="0"/>
                      <a:pt x="15045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44" name="TextBox 44"/>
              <p:cNvSpPr txBox="1"/>
              <p:nvPr/>
            </p:nvSpPr>
            <p:spPr>
              <a:xfrm>
                <a:off x="0" y="-9525"/>
                <a:ext cx="677644" cy="14567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60"/>
                  </a:lnSpc>
                </a:pPr>
                <a:endParaRPr/>
              </a:p>
            </p:txBody>
          </p:sp>
        </p:grpSp>
        <p:grpSp>
          <p:nvGrpSpPr>
            <p:cNvPr id="45" name="Group 45"/>
            <p:cNvGrpSpPr/>
            <p:nvPr/>
          </p:nvGrpSpPr>
          <p:grpSpPr>
            <a:xfrm>
              <a:off x="661134" y="0"/>
              <a:ext cx="2201697" cy="2270163"/>
              <a:chOff x="0" y="0"/>
              <a:chExt cx="763534" cy="787277"/>
            </a:xfrm>
          </p:grpSpPr>
          <p:sp>
            <p:nvSpPr>
              <p:cNvPr id="46" name="Freeform 46"/>
              <p:cNvSpPr/>
              <p:nvPr/>
            </p:nvSpPr>
            <p:spPr>
              <a:xfrm>
                <a:off x="0" y="0"/>
                <a:ext cx="763534" cy="787277"/>
              </a:xfrm>
              <a:custGeom>
                <a:avLst/>
                <a:gdLst/>
                <a:ahLst/>
                <a:cxnLst/>
                <a:rect l="l" t="t" r="r" b="b"/>
                <a:pathLst>
                  <a:path w="763534" h="787277">
                    <a:moveTo>
                      <a:pt x="60950" y="0"/>
                    </a:moveTo>
                    <a:lnTo>
                      <a:pt x="702584" y="0"/>
                    </a:lnTo>
                    <a:cubicBezTo>
                      <a:pt x="736245" y="0"/>
                      <a:pt x="763534" y="27288"/>
                      <a:pt x="763534" y="60950"/>
                    </a:cubicBezTo>
                    <a:lnTo>
                      <a:pt x="763534" y="726327"/>
                    </a:lnTo>
                    <a:cubicBezTo>
                      <a:pt x="763534" y="759989"/>
                      <a:pt x="736245" y="787277"/>
                      <a:pt x="702584" y="787277"/>
                    </a:cubicBezTo>
                    <a:lnTo>
                      <a:pt x="60950" y="787277"/>
                    </a:lnTo>
                    <a:cubicBezTo>
                      <a:pt x="27288" y="787277"/>
                      <a:pt x="0" y="759989"/>
                      <a:pt x="0" y="726327"/>
                    </a:cubicBezTo>
                    <a:lnTo>
                      <a:pt x="0" y="60950"/>
                    </a:lnTo>
                    <a:cubicBezTo>
                      <a:pt x="0" y="27288"/>
                      <a:pt x="27288" y="0"/>
                      <a:pt x="60950" y="0"/>
                    </a:cubicBezTo>
                    <a:close/>
                  </a:path>
                </a:pathLst>
              </a:custGeom>
              <a:blipFill>
                <a:blip r:embed="rId7"/>
                <a:stretch>
                  <a:fillRect b="-45476"/>
                </a:stretch>
              </a:blipFill>
            </p:spPr>
          </p:sp>
        </p:grpSp>
        <p:sp>
          <p:nvSpPr>
            <p:cNvPr id="47" name="TextBox 47"/>
            <p:cNvSpPr txBox="1"/>
            <p:nvPr/>
          </p:nvSpPr>
          <p:spPr>
            <a:xfrm>
              <a:off x="0" y="2540549"/>
              <a:ext cx="3430571" cy="3652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60"/>
                </a:lnSpc>
              </a:pPr>
              <a:r>
                <a:rPr lang="en-US" sz="1800" b="1">
                  <a:solidFill>
                    <a:srgbClr val="012686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Jean-Luc FORGET</a:t>
              </a:r>
            </a:p>
          </p:txBody>
        </p:sp>
      </p:grpSp>
      <p:sp>
        <p:nvSpPr>
          <p:cNvPr id="48" name="TextBox 48"/>
          <p:cNvSpPr txBox="1"/>
          <p:nvPr/>
        </p:nvSpPr>
        <p:spPr>
          <a:xfrm>
            <a:off x="6598146" y="502920"/>
            <a:ext cx="5396508" cy="5806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2"/>
              </a:lnSpc>
            </a:pPr>
            <a:r>
              <a:rPr lang="en-US" sz="3600" b="1" dirty="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COMMISSION DISCIPLINE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939575" y="1297175"/>
            <a:ext cx="16230600" cy="3657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39"/>
              </a:lnSpc>
            </a:pPr>
            <a:r>
              <a:rPr lang="en-US" sz="2098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PRÉSIDENT :</a:t>
            </a:r>
          </a:p>
        </p:txBody>
      </p:sp>
      <p:grpSp>
        <p:nvGrpSpPr>
          <p:cNvPr id="50" name="Group 50"/>
          <p:cNvGrpSpPr/>
          <p:nvPr/>
        </p:nvGrpSpPr>
        <p:grpSpPr>
          <a:xfrm>
            <a:off x="5767287" y="7216909"/>
            <a:ext cx="2341237" cy="2300063"/>
            <a:chOff x="0" y="0"/>
            <a:chExt cx="3121650" cy="3066751"/>
          </a:xfrm>
        </p:grpSpPr>
        <p:grpSp>
          <p:nvGrpSpPr>
            <p:cNvPr id="51" name="Group 51"/>
            <p:cNvGrpSpPr/>
            <p:nvPr/>
          </p:nvGrpSpPr>
          <p:grpSpPr>
            <a:xfrm>
              <a:off x="0" y="2377513"/>
              <a:ext cx="3121650" cy="689238"/>
              <a:chOff x="0" y="0"/>
              <a:chExt cx="616622" cy="136146"/>
            </a:xfrm>
          </p:grpSpPr>
          <p:sp>
            <p:nvSpPr>
              <p:cNvPr id="52" name="Freeform 52"/>
              <p:cNvSpPr/>
              <p:nvPr/>
            </p:nvSpPr>
            <p:spPr>
              <a:xfrm>
                <a:off x="0" y="0"/>
                <a:ext cx="616622" cy="136146"/>
              </a:xfrm>
              <a:custGeom>
                <a:avLst/>
                <a:gdLst/>
                <a:ahLst/>
                <a:cxnLst/>
                <a:rect l="l" t="t" r="r" b="b"/>
                <a:pathLst>
                  <a:path w="616622" h="136146">
                    <a:moveTo>
                      <a:pt x="16534" y="0"/>
                    </a:moveTo>
                    <a:lnTo>
                      <a:pt x="600088" y="0"/>
                    </a:lnTo>
                    <a:cubicBezTo>
                      <a:pt x="604473" y="0"/>
                      <a:pt x="608679" y="1742"/>
                      <a:pt x="611780" y="4843"/>
                    </a:cubicBezTo>
                    <a:cubicBezTo>
                      <a:pt x="614880" y="7943"/>
                      <a:pt x="616622" y="12149"/>
                      <a:pt x="616622" y="16534"/>
                    </a:cubicBezTo>
                    <a:lnTo>
                      <a:pt x="616622" y="119612"/>
                    </a:lnTo>
                    <a:cubicBezTo>
                      <a:pt x="616622" y="123997"/>
                      <a:pt x="614880" y="128202"/>
                      <a:pt x="611780" y="131303"/>
                    </a:cubicBezTo>
                    <a:cubicBezTo>
                      <a:pt x="608679" y="134404"/>
                      <a:pt x="604473" y="136146"/>
                      <a:pt x="600088" y="136146"/>
                    </a:cubicBezTo>
                    <a:lnTo>
                      <a:pt x="16534" y="136146"/>
                    </a:lnTo>
                    <a:cubicBezTo>
                      <a:pt x="12149" y="136146"/>
                      <a:pt x="7943" y="134404"/>
                      <a:pt x="4843" y="131303"/>
                    </a:cubicBezTo>
                    <a:cubicBezTo>
                      <a:pt x="1742" y="128202"/>
                      <a:pt x="0" y="123997"/>
                      <a:pt x="0" y="119612"/>
                    </a:cubicBezTo>
                    <a:lnTo>
                      <a:pt x="0" y="16534"/>
                    </a:lnTo>
                    <a:cubicBezTo>
                      <a:pt x="0" y="12149"/>
                      <a:pt x="1742" y="7943"/>
                      <a:pt x="4843" y="4843"/>
                    </a:cubicBezTo>
                    <a:cubicBezTo>
                      <a:pt x="7943" y="1742"/>
                      <a:pt x="12149" y="0"/>
                      <a:pt x="16534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53" name="TextBox 53"/>
              <p:cNvSpPr txBox="1"/>
              <p:nvPr/>
            </p:nvSpPr>
            <p:spPr>
              <a:xfrm>
                <a:off x="0" y="-9525"/>
                <a:ext cx="616622" cy="14567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60"/>
                  </a:lnSpc>
                </a:pPr>
                <a:endParaRPr/>
              </a:p>
            </p:txBody>
          </p:sp>
        </p:grpSp>
        <p:grpSp>
          <p:nvGrpSpPr>
            <p:cNvPr id="54" name="Group 54"/>
            <p:cNvGrpSpPr/>
            <p:nvPr/>
          </p:nvGrpSpPr>
          <p:grpSpPr>
            <a:xfrm>
              <a:off x="459976" y="0"/>
              <a:ext cx="2201697" cy="2270163"/>
              <a:chOff x="0" y="0"/>
              <a:chExt cx="763534" cy="787277"/>
            </a:xfrm>
          </p:grpSpPr>
          <p:sp>
            <p:nvSpPr>
              <p:cNvPr id="55" name="Freeform 55"/>
              <p:cNvSpPr/>
              <p:nvPr/>
            </p:nvSpPr>
            <p:spPr>
              <a:xfrm>
                <a:off x="0" y="0"/>
                <a:ext cx="763534" cy="787277"/>
              </a:xfrm>
              <a:custGeom>
                <a:avLst/>
                <a:gdLst/>
                <a:ahLst/>
                <a:cxnLst/>
                <a:rect l="l" t="t" r="r" b="b"/>
                <a:pathLst>
                  <a:path w="763534" h="787277">
                    <a:moveTo>
                      <a:pt x="60950" y="0"/>
                    </a:moveTo>
                    <a:lnTo>
                      <a:pt x="702584" y="0"/>
                    </a:lnTo>
                    <a:cubicBezTo>
                      <a:pt x="736245" y="0"/>
                      <a:pt x="763534" y="27288"/>
                      <a:pt x="763534" y="60950"/>
                    </a:cubicBezTo>
                    <a:lnTo>
                      <a:pt x="763534" y="726327"/>
                    </a:lnTo>
                    <a:cubicBezTo>
                      <a:pt x="763534" y="759989"/>
                      <a:pt x="736245" y="787277"/>
                      <a:pt x="702584" y="787277"/>
                    </a:cubicBezTo>
                    <a:lnTo>
                      <a:pt x="60950" y="787277"/>
                    </a:lnTo>
                    <a:cubicBezTo>
                      <a:pt x="27288" y="787277"/>
                      <a:pt x="0" y="759989"/>
                      <a:pt x="0" y="726327"/>
                    </a:cubicBezTo>
                    <a:lnTo>
                      <a:pt x="0" y="60950"/>
                    </a:lnTo>
                    <a:cubicBezTo>
                      <a:pt x="0" y="27288"/>
                      <a:pt x="27288" y="0"/>
                      <a:pt x="60950" y="0"/>
                    </a:cubicBezTo>
                    <a:close/>
                  </a:path>
                </a:pathLst>
              </a:custGeom>
              <a:blipFill>
                <a:blip r:embed="rId8"/>
                <a:stretch>
                  <a:fillRect t="-3162" b="-42404"/>
                </a:stretch>
              </a:blipFill>
            </p:spPr>
          </p:sp>
        </p:grpSp>
        <p:sp>
          <p:nvSpPr>
            <p:cNvPr id="56" name="TextBox 56"/>
            <p:cNvSpPr txBox="1"/>
            <p:nvPr/>
          </p:nvSpPr>
          <p:spPr>
            <a:xfrm>
              <a:off x="0" y="2540549"/>
              <a:ext cx="3121650" cy="3652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60"/>
                </a:lnSpc>
              </a:pPr>
              <a:r>
                <a:rPr lang="en-US" sz="1800" b="1">
                  <a:solidFill>
                    <a:srgbClr val="012686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Florent MEREAU</a:t>
              </a:r>
            </a:p>
          </p:txBody>
        </p:sp>
      </p:grpSp>
      <p:grpSp>
        <p:nvGrpSpPr>
          <p:cNvPr id="57" name="Group 57"/>
          <p:cNvGrpSpPr/>
          <p:nvPr/>
        </p:nvGrpSpPr>
        <p:grpSpPr>
          <a:xfrm>
            <a:off x="14827667" y="4636162"/>
            <a:ext cx="2341237" cy="2300063"/>
            <a:chOff x="0" y="0"/>
            <a:chExt cx="3121650" cy="3066751"/>
          </a:xfrm>
        </p:grpSpPr>
        <p:grpSp>
          <p:nvGrpSpPr>
            <p:cNvPr id="58" name="Group 58"/>
            <p:cNvGrpSpPr/>
            <p:nvPr/>
          </p:nvGrpSpPr>
          <p:grpSpPr>
            <a:xfrm>
              <a:off x="0" y="2377513"/>
              <a:ext cx="3121650" cy="689238"/>
              <a:chOff x="0" y="0"/>
              <a:chExt cx="616622" cy="136146"/>
            </a:xfrm>
          </p:grpSpPr>
          <p:sp>
            <p:nvSpPr>
              <p:cNvPr id="59" name="Freeform 59"/>
              <p:cNvSpPr/>
              <p:nvPr/>
            </p:nvSpPr>
            <p:spPr>
              <a:xfrm>
                <a:off x="0" y="0"/>
                <a:ext cx="616622" cy="136146"/>
              </a:xfrm>
              <a:custGeom>
                <a:avLst/>
                <a:gdLst/>
                <a:ahLst/>
                <a:cxnLst/>
                <a:rect l="l" t="t" r="r" b="b"/>
                <a:pathLst>
                  <a:path w="616622" h="136146">
                    <a:moveTo>
                      <a:pt x="16534" y="0"/>
                    </a:moveTo>
                    <a:lnTo>
                      <a:pt x="600088" y="0"/>
                    </a:lnTo>
                    <a:cubicBezTo>
                      <a:pt x="604473" y="0"/>
                      <a:pt x="608679" y="1742"/>
                      <a:pt x="611780" y="4843"/>
                    </a:cubicBezTo>
                    <a:cubicBezTo>
                      <a:pt x="614880" y="7943"/>
                      <a:pt x="616622" y="12149"/>
                      <a:pt x="616622" y="16534"/>
                    </a:cubicBezTo>
                    <a:lnTo>
                      <a:pt x="616622" y="119612"/>
                    </a:lnTo>
                    <a:cubicBezTo>
                      <a:pt x="616622" y="123997"/>
                      <a:pt x="614880" y="128202"/>
                      <a:pt x="611780" y="131303"/>
                    </a:cubicBezTo>
                    <a:cubicBezTo>
                      <a:pt x="608679" y="134404"/>
                      <a:pt x="604473" y="136146"/>
                      <a:pt x="600088" y="136146"/>
                    </a:cubicBezTo>
                    <a:lnTo>
                      <a:pt x="16534" y="136146"/>
                    </a:lnTo>
                    <a:cubicBezTo>
                      <a:pt x="12149" y="136146"/>
                      <a:pt x="7943" y="134404"/>
                      <a:pt x="4843" y="131303"/>
                    </a:cubicBezTo>
                    <a:cubicBezTo>
                      <a:pt x="1742" y="128202"/>
                      <a:pt x="0" y="123997"/>
                      <a:pt x="0" y="119612"/>
                    </a:cubicBezTo>
                    <a:lnTo>
                      <a:pt x="0" y="16534"/>
                    </a:lnTo>
                    <a:cubicBezTo>
                      <a:pt x="0" y="12149"/>
                      <a:pt x="1742" y="7943"/>
                      <a:pt x="4843" y="4843"/>
                    </a:cubicBezTo>
                    <a:cubicBezTo>
                      <a:pt x="7943" y="1742"/>
                      <a:pt x="12149" y="0"/>
                      <a:pt x="16534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60" name="TextBox 60"/>
              <p:cNvSpPr txBox="1"/>
              <p:nvPr/>
            </p:nvSpPr>
            <p:spPr>
              <a:xfrm>
                <a:off x="0" y="-9525"/>
                <a:ext cx="616622" cy="14567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60"/>
                  </a:lnSpc>
                </a:pPr>
                <a:endParaRPr/>
              </a:p>
            </p:txBody>
          </p:sp>
        </p:grpSp>
        <p:grpSp>
          <p:nvGrpSpPr>
            <p:cNvPr id="61" name="Group 61"/>
            <p:cNvGrpSpPr/>
            <p:nvPr/>
          </p:nvGrpSpPr>
          <p:grpSpPr>
            <a:xfrm>
              <a:off x="459976" y="0"/>
              <a:ext cx="2201697" cy="2270163"/>
              <a:chOff x="0" y="0"/>
              <a:chExt cx="763534" cy="787277"/>
            </a:xfrm>
          </p:grpSpPr>
          <p:sp>
            <p:nvSpPr>
              <p:cNvPr id="62" name="Freeform 62"/>
              <p:cNvSpPr/>
              <p:nvPr/>
            </p:nvSpPr>
            <p:spPr>
              <a:xfrm>
                <a:off x="0" y="0"/>
                <a:ext cx="763534" cy="787277"/>
              </a:xfrm>
              <a:custGeom>
                <a:avLst/>
                <a:gdLst/>
                <a:ahLst/>
                <a:cxnLst/>
                <a:rect l="l" t="t" r="r" b="b"/>
                <a:pathLst>
                  <a:path w="763534" h="787277">
                    <a:moveTo>
                      <a:pt x="60950" y="0"/>
                    </a:moveTo>
                    <a:lnTo>
                      <a:pt x="702584" y="0"/>
                    </a:lnTo>
                    <a:cubicBezTo>
                      <a:pt x="736245" y="0"/>
                      <a:pt x="763534" y="27288"/>
                      <a:pt x="763534" y="60950"/>
                    </a:cubicBezTo>
                    <a:lnTo>
                      <a:pt x="763534" y="726327"/>
                    </a:lnTo>
                    <a:cubicBezTo>
                      <a:pt x="763534" y="759989"/>
                      <a:pt x="736245" y="787277"/>
                      <a:pt x="702584" y="787277"/>
                    </a:cubicBezTo>
                    <a:lnTo>
                      <a:pt x="60950" y="787277"/>
                    </a:lnTo>
                    <a:cubicBezTo>
                      <a:pt x="27288" y="787277"/>
                      <a:pt x="0" y="759989"/>
                      <a:pt x="0" y="726327"/>
                    </a:cubicBezTo>
                    <a:lnTo>
                      <a:pt x="0" y="60950"/>
                    </a:lnTo>
                    <a:cubicBezTo>
                      <a:pt x="0" y="27288"/>
                      <a:pt x="27288" y="0"/>
                      <a:pt x="60950" y="0"/>
                    </a:cubicBezTo>
                    <a:close/>
                  </a:path>
                </a:pathLst>
              </a:custGeom>
              <a:blipFill>
                <a:blip r:embed="rId9"/>
                <a:stretch>
                  <a:fillRect t="-10619" b="-20228"/>
                </a:stretch>
              </a:blipFill>
            </p:spPr>
          </p:sp>
        </p:grpSp>
        <p:sp>
          <p:nvSpPr>
            <p:cNvPr id="63" name="TextBox 63"/>
            <p:cNvSpPr txBox="1"/>
            <p:nvPr/>
          </p:nvSpPr>
          <p:spPr>
            <a:xfrm>
              <a:off x="0" y="2540549"/>
              <a:ext cx="3121650" cy="3652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60"/>
                </a:lnSpc>
              </a:pPr>
              <a:r>
                <a:rPr lang="en-US" sz="1800" b="1">
                  <a:solidFill>
                    <a:srgbClr val="012686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Christine MAZE</a:t>
              </a: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58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5547" y="0"/>
            <a:ext cx="18353547" cy="10287000"/>
          </a:xfrm>
          <a:custGeom>
            <a:avLst/>
            <a:gdLst/>
            <a:ahLst/>
            <a:cxnLst/>
            <a:rect l="l" t="t" r="r" b="b"/>
            <a:pathLst>
              <a:path w="18353547" h="10287000">
                <a:moveTo>
                  <a:pt x="0" y="0"/>
                </a:moveTo>
                <a:lnTo>
                  <a:pt x="18353547" y="0"/>
                </a:lnTo>
                <a:lnTo>
                  <a:pt x="18353547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113" b="-1687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1528576" y="4714118"/>
            <a:ext cx="2982430" cy="2304407"/>
            <a:chOff x="0" y="0"/>
            <a:chExt cx="3976573" cy="3072543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2383305"/>
              <a:ext cx="3976573" cy="689238"/>
              <a:chOff x="0" y="0"/>
              <a:chExt cx="785496" cy="136146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785496" cy="136146"/>
              </a:xfrm>
              <a:custGeom>
                <a:avLst/>
                <a:gdLst/>
                <a:ahLst/>
                <a:cxnLst/>
                <a:rect l="l" t="t" r="r" b="b"/>
                <a:pathLst>
                  <a:path w="785496" h="136146">
                    <a:moveTo>
                      <a:pt x="12979" y="0"/>
                    </a:moveTo>
                    <a:lnTo>
                      <a:pt x="772517" y="0"/>
                    </a:lnTo>
                    <a:cubicBezTo>
                      <a:pt x="775959" y="0"/>
                      <a:pt x="779260" y="1367"/>
                      <a:pt x="781694" y="3802"/>
                    </a:cubicBezTo>
                    <a:cubicBezTo>
                      <a:pt x="784128" y="6236"/>
                      <a:pt x="785496" y="9537"/>
                      <a:pt x="785496" y="12979"/>
                    </a:cubicBezTo>
                    <a:lnTo>
                      <a:pt x="785496" y="123167"/>
                    </a:lnTo>
                    <a:cubicBezTo>
                      <a:pt x="785496" y="126609"/>
                      <a:pt x="784128" y="129910"/>
                      <a:pt x="781694" y="132344"/>
                    </a:cubicBezTo>
                    <a:cubicBezTo>
                      <a:pt x="779260" y="134778"/>
                      <a:pt x="775959" y="136146"/>
                      <a:pt x="772517" y="136146"/>
                    </a:cubicBezTo>
                    <a:lnTo>
                      <a:pt x="12979" y="136146"/>
                    </a:lnTo>
                    <a:cubicBezTo>
                      <a:pt x="5811" y="136146"/>
                      <a:pt x="0" y="130335"/>
                      <a:pt x="0" y="123167"/>
                    </a:cubicBezTo>
                    <a:lnTo>
                      <a:pt x="0" y="12979"/>
                    </a:lnTo>
                    <a:cubicBezTo>
                      <a:pt x="0" y="9537"/>
                      <a:pt x="1367" y="6236"/>
                      <a:pt x="3802" y="3802"/>
                    </a:cubicBezTo>
                    <a:cubicBezTo>
                      <a:pt x="6236" y="1367"/>
                      <a:pt x="9537" y="0"/>
                      <a:pt x="12979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-9525"/>
                <a:ext cx="785496" cy="14567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60"/>
                  </a:lnSpc>
                </a:pPr>
                <a:endParaRPr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887438" y="0"/>
              <a:ext cx="2201697" cy="2270163"/>
              <a:chOff x="0" y="0"/>
              <a:chExt cx="763534" cy="787277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763534" cy="787277"/>
              </a:xfrm>
              <a:custGeom>
                <a:avLst/>
                <a:gdLst/>
                <a:ahLst/>
                <a:cxnLst/>
                <a:rect l="l" t="t" r="r" b="b"/>
                <a:pathLst>
                  <a:path w="763534" h="787277">
                    <a:moveTo>
                      <a:pt x="60950" y="0"/>
                    </a:moveTo>
                    <a:lnTo>
                      <a:pt x="702584" y="0"/>
                    </a:lnTo>
                    <a:cubicBezTo>
                      <a:pt x="736245" y="0"/>
                      <a:pt x="763534" y="27288"/>
                      <a:pt x="763534" y="60950"/>
                    </a:cubicBezTo>
                    <a:lnTo>
                      <a:pt x="763534" y="726327"/>
                    </a:lnTo>
                    <a:cubicBezTo>
                      <a:pt x="763534" y="759989"/>
                      <a:pt x="736245" y="787277"/>
                      <a:pt x="702584" y="787277"/>
                    </a:cubicBezTo>
                    <a:lnTo>
                      <a:pt x="60950" y="787277"/>
                    </a:lnTo>
                    <a:cubicBezTo>
                      <a:pt x="27288" y="787277"/>
                      <a:pt x="0" y="759989"/>
                      <a:pt x="0" y="726327"/>
                    </a:cubicBezTo>
                    <a:lnTo>
                      <a:pt x="0" y="60950"/>
                    </a:lnTo>
                    <a:cubicBezTo>
                      <a:pt x="0" y="27288"/>
                      <a:pt x="27288" y="0"/>
                      <a:pt x="6095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 t="-4881" b="-40685"/>
                </a:stretch>
              </a:blipFill>
            </p:spPr>
          </p:sp>
        </p:grpSp>
        <p:sp>
          <p:nvSpPr>
            <p:cNvPr id="9" name="TextBox 9"/>
            <p:cNvSpPr txBox="1"/>
            <p:nvPr/>
          </p:nvSpPr>
          <p:spPr>
            <a:xfrm>
              <a:off x="0" y="2540549"/>
              <a:ext cx="3976573" cy="3652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60"/>
                </a:lnSpc>
              </a:pPr>
              <a:r>
                <a:rPr lang="en-US" sz="1800" b="1">
                  <a:solidFill>
                    <a:srgbClr val="012686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 Caroline LAVEISSIERE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8111301" y="4716290"/>
            <a:ext cx="2341237" cy="2300063"/>
            <a:chOff x="0" y="0"/>
            <a:chExt cx="3121650" cy="3066751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2377513"/>
              <a:ext cx="3121650" cy="689238"/>
              <a:chOff x="0" y="0"/>
              <a:chExt cx="616622" cy="136146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616622" cy="136146"/>
              </a:xfrm>
              <a:custGeom>
                <a:avLst/>
                <a:gdLst/>
                <a:ahLst/>
                <a:cxnLst/>
                <a:rect l="l" t="t" r="r" b="b"/>
                <a:pathLst>
                  <a:path w="616622" h="136146">
                    <a:moveTo>
                      <a:pt x="16534" y="0"/>
                    </a:moveTo>
                    <a:lnTo>
                      <a:pt x="600088" y="0"/>
                    </a:lnTo>
                    <a:cubicBezTo>
                      <a:pt x="604473" y="0"/>
                      <a:pt x="608679" y="1742"/>
                      <a:pt x="611780" y="4843"/>
                    </a:cubicBezTo>
                    <a:cubicBezTo>
                      <a:pt x="614880" y="7943"/>
                      <a:pt x="616622" y="12149"/>
                      <a:pt x="616622" y="16534"/>
                    </a:cubicBezTo>
                    <a:lnTo>
                      <a:pt x="616622" y="119612"/>
                    </a:lnTo>
                    <a:cubicBezTo>
                      <a:pt x="616622" y="123997"/>
                      <a:pt x="614880" y="128202"/>
                      <a:pt x="611780" y="131303"/>
                    </a:cubicBezTo>
                    <a:cubicBezTo>
                      <a:pt x="608679" y="134404"/>
                      <a:pt x="604473" y="136146"/>
                      <a:pt x="600088" y="136146"/>
                    </a:cubicBezTo>
                    <a:lnTo>
                      <a:pt x="16534" y="136146"/>
                    </a:lnTo>
                    <a:cubicBezTo>
                      <a:pt x="12149" y="136146"/>
                      <a:pt x="7943" y="134404"/>
                      <a:pt x="4843" y="131303"/>
                    </a:cubicBezTo>
                    <a:cubicBezTo>
                      <a:pt x="1742" y="128202"/>
                      <a:pt x="0" y="123997"/>
                      <a:pt x="0" y="119612"/>
                    </a:cubicBezTo>
                    <a:lnTo>
                      <a:pt x="0" y="16534"/>
                    </a:lnTo>
                    <a:cubicBezTo>
                      <a:pt x="0" y="12149"/>
                      <a:pt x="1742" y="7943"/>
                      <a:pt x="4843" y="4843"/>
                    </a:cubicBezTo>
                    <a:cubicBezTo>
                      <a:pt x="7943" y="1742"/>
                      <a:pt x="12149" y="0"/>
                      <a:pt x="16534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0" y="-9525"/>
                <a:ext cx="616622" cy="14567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60"/>
                  </a:lnSpc>
                </a:pPr>
                <a:endParaRPr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459976" y="0"/>
              <a:ext cx="2201697" cy="2270163"/>
              <a:chOff x="0" y="0"/>
              <a:chExt cx="763534" cy="787277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763534" cy="787277"/>
              </a:xfrm>
              <a:custGeom>
                <a:avLst/>
                <a:gdLst/>
                <a:ahLst/>
                <a:cxnLst/>
                <a:rect l="l" t="t" r="r" b="b"/>
                <a:pathLst>
                  <a:path w="763534" h="787277">
                    <a:moveTo>
                      <a:pt x="60950" y="0"/>
                    </a:moveTo>
                    <a:lnTo>
                      <a:pt x="702584" y="0"/>
                    </a:lnTo>
                    <a:cubicBezTo>
                      <a:pt x="736245" y="0"/>
                      <a:pt x="763534" y="27288"/>
                      <a:pt x="763534" y="60950"/>
                    </a:cubicBezTo>
                    <a:lnTo>
                      <a:pt x="763534" y="726327"/>
                    </a:lnTo>
                    <a:cubicBezTo>
                      <a:pt x="763534" y="759989"/>
                      <a:pt x="736245" y="787277"/>
                      <a:pt x="702584" y="787277"/>
                    </a:cubicBezTo>
                    <a:lnTo>
                      <a:pt x="60950" y="787277"/>
                    </a:lnTo>
                    <a:cubicBezTo>
                      <a:pt x="27288" y="787277"/>
                      <a:pt x="0" y="759989"/>
                      <a:pt x="0" y="726327"/>
                    </a:cubicBezTo>
                    <a:lnTo>
                      <a:pt x="0" y="60950"/>
                    </a:lnTo>
                    <a:cubicBezTo>
                      <a:pt x="0" y="27288"/>
                      <a:pt x="27288" y="0"/>
                      <a:pt x="60950" y="0"/>
                    </a:cubicBezTo>
                    <a:close/>
                  </a:path>
                </a:pathLst>
              </a:custGeom>
              <a:blipFill>
                <a:blip r:embed="rId4"/>
                <a:stretch>
                  <a:fillRect b="-45778"/>
                </a:stretch>
              </a:blipFill>
            </p:spPr>
          </p:sp>
        </p:grpSp>
        <p:sp>
          <p:nvSpPr>
            <p:cNvPr id="16" name="TextBox 16"/>
            <p:cNvSpPr txBox="1"/>
            <p:nvPr/>
          </p:nvSpPr>
          <p:spPr>
            <a:xfrm>
              <a:off x="0" y="2540549"/>
              <a:ext cx="3121650" cy="3652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60"/>
                </a:lnSpc>
              </a:pPr>
              <a:r>
                <a:rPr lang="en-US" sz="1800" b="1">
                  <a:solidFill>
                    <a:srgbClr val="012686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Serge DEYGAS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939575" y="4716290"/>
            <a:ext cx="2341237" cy="2300063"/>
            <a:chOff x="0" y="0"/>
            <a:chExt cx="3121650" cy="3066751"/>
          </a:xfrm>
        </p:grpSpPr>
        <p:grpSp>
          <p:nvGrpSpPr>
            <p:cNvPr id="18" name="Group 18"/>
            <p:cNvGrpSpPr/>
            <p:nvPr/>
          </p:nvGrpSpPr>
          <p:grpSpPr>
            <a:xfrm>
              <a:off x="0" y="2377513"/>
              <a:ext cx="3121650" cy="689238"/>
              <a:chOff x="0" y="0"/>
              <a:chExt cx="616622" cy="136146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616622" cy="136146"/>
              </a:xfrm>
              <a:custGeom>
                <a:avLst/>
                <a:gdLst/>
                <a:ahLst/>
                <a:cxnLst/>
                <a:rect l="l" t="t" r="r" b="b"/>
                <a:pathLst>
                  <a:path w="616622" h="136146">
                    <a:moveTo>
                      <a:pt x="16534" y="0"/>
                    </a:moveTo>
                    <a:lnTo>
                      <a:pt x="600088" y="0"/>
                    </a:lnTo>
                    <a:cubicBezTo>
                      <a:pt x="604473" y="0"/>
                      <a:pt x="608679" y="1742"/>
                      <a:pt x="611780" y="4843"/>
                    </a:cubicBezTo>
                    <a:cubicBezTo>
                      <a:pt x="614880" y="7943"/>
                      <a:pt x="616622" y="12149"/>
                      <a:pt x="616622" y="16534"/>
                    </a:cubicBezTo>
                    <a:lnTo>
                      <a:pt x="616622" y="119612"/>
                    </a:lnTo>
                    <a:cubicBezTo>
                      <a:pt x="616622" y="123997"/>
                      <a:pt x="614880" y="128202"/>
                      <a:pt x="611780" y="131303"/>
                    </a:cubicBezTo>
                    <a:cubicBezTo>
                      <a:pt x="608679" y="134404"/>
                      <a:pt x="604473" y="136146"/>
                      <a:pt x="600088" y="136146"/>
                    </a:cubicBezTo>
                    <a:lnTo>
                      <a:pt x="16534" y="136146"/>
                    </a:lnTo>
                    <a:cubicBezTo>
                      <a:pt x="12149" y="136146"/>
                      <a:pt x="7943" y="134404"/>
                      <a:pt x="4843" y="131303"/>
                    </a:cubicBezTo>
                    <a:cubicBezTo>
                      <a:pt x="1742" y="128202"/>
                      <a:pt x="0" y="123997"/>
                      <a:pt x="0" y="119612"/>
                    </a:cubicBezTo>
                    <a:lnTo>
                      <a:pt x="0" y="16534"/>
                    </a:lnTo>
                    <a:cubicBezTo>
                      <a:pt x="0" y="12149"/>
                      <a:pt x="1742" y="7943"/>
                      <a:pt x="4843" y="4843"/>
                    </a:cubicBezTo>
                    <a:cubicBezTo>
                      <a:pt x="7943" y="1742"/>
                      <a:pt x="12149" y="0"/>
                      <a:pt x="16534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0" y="-9525"/>
                <a:ext cx="616622" cy="14567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60"/>
                  </a:lnSpc>
                </a:pPr>
                <a:endParaRPr/>
              </a:p>
            </p:txBody>
          </p:sp>
        </p:grpSp>
        <p:grpSp>
          <p:nvGrpSpPr>
            <p:cNvPr id="21" name="Group 21"/>
            <p:cNvGrpSpPr/>
            <p:nvPr/>
          </p:nvGrpSpPr>
          <p:grpSpPr>
            <a:xfrm>
              <a:off x="459976" y="0"/>
              <a:ext cx="2201697" cy="2270163"/>
              <a:chOff x="0" y="0"/>
              <a:chExt cx="763534" cy="787277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763534" cy="787277"/>
              </a:xfrm>
              <a:custGeom>
                <a:avLst/>
                <a:gdLst/>
                <a:ahLst/>
                <a:cxnLst/>
                <a:rect l="l" t="t" r="r" b="b"/>
                <a:pathLst>
                  <a:path w="763534" h="787277">
                    <a:moveTo>
                      <a:pt x="60950" y="0"/>
                    </a:moveTo>
                    <a:lnTo>
                      <a:pt x="702584" y="0"/>
                    </a:lnTo>
                    <a:cubicBezTo>
                      <a:pt x="736245" y="0"/>
                      <a:pt x="763534" y="27288"/>
                      <a:pt x="763534" y="60950"/>
                    </a:cubicBezTo>
                    <a:lnTo>
                      <a:pt x="763534" y="726327"/>
                    </a:lnTo>
                    <a:cubicBezTo>
                      <a:pt x="763534" y="759989"/>
                      <a:pt x="736245" y="787277"/>
                      <a:pt x="702584" y="787277"/>
                    </a:cubicBezTo>
                    <a:lnTo>
                      <a:pt x="60950" y="787277"/>
                    </a:lnTo>
                    <a:cubicBezTo>
                      <a:pt x="27288" y="787277"/>
                      <a:pt x="0" y="759989"/>
                      <a:pt x="0" y="726327"/>
                    </a:cubicBezTo>
                    <a:lnTo>
                      <a:pt x="0" y="60950"/>
                    </a:lnTo>
                    <a:cubicBezTo>
                      <a:pt x="0" y="27288"/>
                      <a:pt x="27288" y="0"/>
                      <a:pt x="60950" y="0"/>
                    </a:cubicBezTo>
                    <a:close/>
                  </a:path>
                </a:pathLst>
              </a:custGeom>
              <a:blipFill>
                <a:blip r:embed="rId5"/>
                <a:stretch>
                  <a:fillRect t="-5370" b="-40408"/>
                </a:stretch>
              </a:blipFill>
            </p:spPr>
          </p:sp>
        </p:grpSp>
        <p:sp>
          <p:nvSpPr>
            <p:cNvPr id="23" name="TextBox 23"/>
            <p:cNvSpPr txBox="1"/>
            <p:nvPr/>
          </p:nvSpPr>
          <p:spPr>
            <a:xfrm>
              <a:off x="0" y="2540549"/>
              <a:ext cx="3121650" cy="3652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60"/>
                </a:lnSpc>
              </a:pPr>
              <a:r>
                <a:rPr lang="en-US" sz="1800" b="1">
                  <a:solidFill>
                    <a:srgbClr val="012686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Fabien ARAKELIAN</a:t>
              </a: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4356850" y="4716290"/>
            <a:ext cx="2678413" cy="2300063"/>
            <a:chOff x="0" y="0"/>
            <a:chExt cx="3571218" cy="3066751"/>
          </a:xfrm>
        </p:grpSpPr>
        <p:grpSp>
          <p:nvGrpSpPr>
            <p:cNvPr id="25" name="Group 25"/>
            <p:cNvGrpSpPr/>
            <p:nvPr/>
          </p:nvGrpSpPr>
          <p:grpSpPr>
            <a:xfrm>
              <a:off x="687542" y="0"/>
              <a:ext cx="2201697" cy="2270163"/>
              <a:chOff x="0" y="0"/>
              <a:chExt cx="763534" cy="787277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763534" cy="787277"/>
              </a:xfrm>
              <a:custGeom>
                <a:avLst/>
                <a:gdLst/>
                <a:ahLst/>
                <a:cxnLst/>
                <a:rect l="l" t="t" r="r" b="b"/>
                <a:pathLst>
                  <a:path w="763534" h="787277">
                    <a:moveTo>
                      <a:pt x="60950" y="0"/>
                    </a:moveTo>
                    <a:lnTo>
                      <a:pt x="702584" y="0"/>
                    </a:lnTo>
                    <a:cubicBezTo>
                      <a:pt x="736245" y="0"/>
                      <a:pt x="763534" y="27288"/>
                      <a:pt x="763534" y="60950"/>
                    </a:cubicBezTo>
                    <a:lnTo>
                      <a:pt x="763534" y="726327"/>
                    </a:lnTo>
                    <a:cubicBezTo>
                      <a:pt x="763534" y="759989"/>
                      <a:pt x="736245" y="787277"/>
                      <a:pt x="702584" y="787277"/>
                    </a:cubicBezTo>
                    <a:lnTo>
                      <a:pt x="60950" y="787277"/>
                    </a:lnTo>
                    <a:cubicBezTo>
                      <a:pt x="27288" y="787277"/>
                      <a:pt x="0" y="759989"/>
                      <a:pt x="0" y="726327"/>
                    </a:cubicBezTo>
                    <a:lnTo>
                      <a:pt x="0" y="60950"/>
                    </a:lnTo>
                    <a:cubicBezTo>
                      <a:pt x="0" y="27288"/>
                      <a:pt x="27288" y="0"/>
                      <a:pt x="60950" y="0"/>
                    </a:cubicBezTo>
                    <a:close/>
                  </a:path>
                </a:pathLst>
              </a:custGeom>
              <a:blipFill>
                <a:blip r:embed="rId6"/>
                <a:stretch>
                  <a:fillRect t="-4311" b="-23299"/>
                </a:stretch>
              </a:blipFill>
            </p:spPr>
          </p:sp>
        </p:grpSp>
        <p:grpSp>
          <p:nvGrpSpPr>
            <p:cNvPr id="27" name="Group 27"/>
            <p:cNvGrpSpPr/>
            <p:nvPr/>
          </p:nvGrpSpPr>
          <p:grpSpPr>
            <a:xfrm>
              <a:off x="0" y="2377513"/>
              <a:ext cx="3571218" cy="689238"/>
              <a:chOff x="0" y="0"/>
              <a:chExt cx="705426" cy="136146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705426" cy="136146"/>
              </a:xfrm>
              <a:custGeom>
                <a:avLst/>
                <a:gdLst/>
                <a:ahLst/>
                <a:cxnLst/>
                <a:rect l="l" t="t" r="r" b="b"/>
                <a:pathLst>
                  <a:path w="705426" h="136146">
                    <a:moveTo>
                      <a:pt x="14452" y="0"/>
                    </a:moveTo>
                    <a:lnTo>
                      <a:pt x="690973" y="0"/>
                    </a:lnTo>
                    <a:cubicBezTo>
                      <a:pt x="694806" y="0"/>
                      <a:pt x="698482" y="1523"/>
                      <a:pt x="701193" y="4233"/>
                    </a:cubicBezTo>
                    <a:cubicBezTo>
                      <a:pt x="703903" y="6943"/>
                      <a:pt x="705426" y="10619"/>
                      <a:pt x="705426" y="14452"/>
                    </a:cubicBezTo>
                    <a:lnTo>
                      <a:pt x="705426" y="121693"/>
                    </a:lnTo>
                    <a:cubicBezTo>
                      <a:pt x="705426" y="125526"/>
                      <a:pt x="703903" y="129202"/>
                      <a:pt x="701193" y="131913"/>
                    </a:cubicBezTo>
                    <a:cubicBezTo>
                      <a:pt x="698482" y="134623"/>
                      <a:pt x="694806" y="136146"/>
                      <a:pt x="690973" y="136146"/>
                    </a:cubicBezTo>
                    <a:lnTo>
                      <a:pt x="14452" y="136146"/>
                    </a:lnTo>
                    <a:cubicBezTo>
                      <a:pt x="6471" y="136146"/>
                      <a:pt x="0" y="129675"/>
                      <a:pt x="0" y="121693"/>
                    </a:cubicBezTo>
                    <a:lnTo>
                      <a:pt x="0" y="14452"/>
                    </a:lnTo>
                    <a:cubicBezTo>
                      <a:pt x="0" y="10619"/>
                      <a:pt x="1523" y="6943"/>
                      <a:pt x="4233" y="4233"/>
                    </a:cubicBezTo>
                    <a:cubicBezTo>
                      <a:pt x="6943" y="1523"/>
                      <a:pt x="10619" y="0"/>
                      <a:pt x="14452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9" name="TextBox 29"/>
              <p:cNvSpPr txBox="1"/>
              <p:nvPr/>
            </p:nvSpPr>
            <p:spPr>
              <a:xfrm>
                <a:off x="0" y="-9525"/>
                <a:ext cx="705426" cy="14567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60"/>
                  </a:lnSpc>
                </a:pPr>
                <a:endParaRPr/>
              </a:p>
            </p:txBody>
          </p:sp>
        </p:grpSp>
        <p:sp>
          <p:nvSpPr>
            <p:cNvPr id="30" name="TextBox 30"/>
            <p:cNvSpPr txBox="1"/>
            <p:nvPr/>
          </p:nvSpPr>
          <p:spPr>
            <a:xfrm>
              <a:off x="177868" y="2540549"/>
              <a:ext cx="3215481" cy="3652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60"/>
                </a:lnSpc>
              </a:pPr>
              <a:r>
                <a:rPr lang="en-US" sz="1800" b="1" dirty="0">
                  <a:solidFill>
                    <a:srgbClr val="012686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Michel BENICHOU</a:t>
              </a:r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15587044" y="4716290"/>
            <a:ext cx="2341237" cy="2300063"/>
            <a:chOff x="0" y="0"/>
            <a:chExt cx="3121650" cy="3066751"/>
          </a:xfrm>
        </p:grpSpPr>
        <p:grpSp>
          <p:nvGrpSpPr>
            <p:cNvPr id="32" name="Group 32"/>
            <p:cNvGrpSpPr/>
            <p:nvPr/>
          </p:nvGrpSpPr>
          <p:grpSpPr>
            <a:xfrm>
              <a:off x="0" y="2377513"/>
              <a:ext cx="3121650" cy="689238"/>
              <a:chOff x="0" y="0"/>
              <a:chExt cx="616622" cy="136146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616622" cy="136146"/>
              </a:xfrm>
              <a:custGeom>
                <a:avLst/>
                <a:gdLst/>
                <a:ahLst/>
                <a:cxnLst/>
                <a:rect l="l" t="t" r="r" b="b"/>
                <a:pathLst>
                  <a:path w="616622" h="136146">
                    <a:moveTo>
                      <a:pt x="16534" y="0"/>
                    </a:moveTo>
                    <a:lnTo>
                      <a:pt x="600088" y="0"/>
                    </a:lnTo>
                    <a:cubicBezTo>
                      <a:pt x="604473" y="0"/>
                      <a:pt x="608679" y="1742"/>
                      <a:pt x="611780" y="4843"/>
                    </a:cubicBezTo>
                    <a:cubicBezTo>
                      <a:pt x="614880" y="7943"/>
                      <a:pt x="616622" y="12149"/>
                      <a:pt x="616622" y="16534"/>
                    </a:cubicBezTo>
                    <a:lnTo>
                      <a:pt x="616622" y="119612"/>
                    </a:lnTo>
                    <a:cubicBezTo>
                      <a:pt x="616622" y="123997"/>
                      <a:pt x="614880" y="128202"/>
                      <a:pt x="611780" y="131303"/>
                    </a:cubicBezTo>
                    <a:cubicBezTo>
                      <a:pt x="608679" y="134404"/>
                      <a:pt x="604473" y="136146"/>
                      <a:pt x="600088" y="136146"/>
                    </a:cubicBezTo>
                    <a:lnTo>
                      <a:pt x="16534" y="136146"/>
                    </a:lnTo>
                    <a:cubicBezTo>
                      <a:pt x="12149" y="136146"/>
                      <a:pt x="7943" y="134404"/>
                      <a:pt x="4843" y="131303"/>
                    </a:cubicBezTo>
                    <a:cubicBezTo>
                      <a:pt x="1742" y="128202"/>
                      <a:pt x="0" y="123997"/>
                      <a:pt x="0" y="119612"/>
                    </a:cubicBezTo>
                    <a:lnTo>
                      <a:pt x="0" y="16534"/>
                    </a:lnTo>
                    <a:cubicBezTo>
                      <a:pt x="0" y="12149"/>
                      <a:pt x="1742" y="7943"/>
                      <a:pt x="4843" y="4843"/>
                    </a:cubicBezTo>
                    <a:cubicBezTo>
                      <a:pt x="7943" y="1742"/>
                      <a:pt x="12149" y="0"/>
                      <a:pt x="16534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34" name="TextBox 34"/>
              <p:cNvSpPr txBox="1"/>
              <p:nvPr/>
            </p:nvSpPr>
            <p:spPr>
              <a:xfrm>
                <a:off x="0" y="-9525"/>
                <a:ext cx="616622" cy="14567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60"/>
                  </a:lnSpc>
                </a:pPr>
                <a:endParaRPr/>
              </a:p>
            </p:txBody>
          </p:sp>
        </p:grpSp>
        <p:grpSp>
          <p:nvGrpSpPr>
            <p:cNvPr id="35" name="Group 35"/>
            <p:cNvGrpSpPr/>
            <p:nvPr/>
          </p:nvGrpSpPr>
          <p:grpSpPr>
            <a:xfrm>
              <a:off x="459976" y="0"/>
              <a:ext cx="2201697" cy="2270163"/>
              <a:chOff x="0" y="0"/>
              <a:chExt cx="763534" cy="787277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0" y="0"/>
                <a:ext cx="763534" cy="787277"/>
              </a:xfrm>
              <a:custGeom>
                <a:avLst/>
                <a:gdLst/>
                <a:ahLst/>
                <a:cxnLst/>
                <a:rect l="l" t="t" r="r" b="b"/>
                <a:pathLst>
                  <a:path w="763534" h="787277">
                    <a:moveTo>
                      <a:pt x="60950" y="0"/>
                    </a:moveTo>
                    <a:lnTo>
                      <a:pt x="702584" y="0"/>
                    </a:lnTo>
                    <a:cubicBezTo>
                      <a:pt x="736245" y="0"/>
                      <a:pt x="763534" y="27288"/>
                      <a:pt x="763534" y="60950"/>
                    </a:cubicBezTo>
                    <a:lnTo>
                      <a:pt x="763534" y="726327"/>
                    </a:lnTo>
                    <a:cubicBezTo>
                      <a:pt x="763534" y="759989"/>
                      <a:pt x="736245" y="787277"/>
                      <a:pt x="702584" y="787277"/>
                    </a:cubicBezTo>
                    <a:lnTo>
                      <a:pt x="60950" y="787277"/>
                    </a:lnTo>
                    <a:cubicBezTo>
                      <a:pt x="27288" y="787277"/>
                      <a:pt x="0" y="759989"/>
                      <a:pt x="0" y="726327"/>
                    </a:cubicBezTo>
                    <a:lnTo>
                      <a:pt x="0" y="60950"/>
                    </a:lnTo>
                    <a:cubicBezTo>
                      <a:pt x="0" y="27288"/>
                      <a:pt x="27288" y="0"/>
                      <a:pt x="60950" y="0"/>
                    </a:cubicBezTo>
                    <a:close/>
                  </a:path>
                </a:pathLst>
              </a:custGeom>
              <a:blipFill>
                <a:blip r:embed="rId7"/>
                <a:stretch>
                  <a:fillRect t="-1362" r="-57" b="-27973"/>
                </a:stretch>
              </a:blipFill>
            </p:spPr>
          </p:sp>
        </p:grpSp>
        <p:sp>
          <p:nvSpPr>
            <p:cNvPr id="37" name="TextBox 37"/>
            <p:cNvSpPr txBox="1"/>
            <p:nvPr/>
          </p:nvSpPr>
          <p:spPr>
            <a:xfrm>
              <a:off x="0" y="2540549"/>
              <a:ext cx="3121650" cy="3652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60"/>
                </a:lnSpc>
              </a:pPr>
              <a:r>
                <a:rPr lang="en-US" sz="1800" b="1">
                  <a:solidFill>
                    <a:srgbClr val="012686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Laurent PAYEN</a:t>
              </a:r>
            </a:p>
          </p:txBody>
        </p:sp>
      </p:grpSp>
      <p:sp>
        <p:nvSpPr>
          <p:cNvPr id="38" name="TextBox 38"/>
          <p:cNvSpPr txBox="1"/>
          <p:nvPr/>
        </p:nvSpPr>
        <p:spPr>
          <a:xfrm>
            <a:off x="939575" y="4148576"/>
            <a:ext cx="16319725" cy="3239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2100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MEMBRES :</a:t>
            </a:r>
          </a:p>
        </p:txBody>
      </p:sp>
      <p:grpSp>
        <p:nvGrpSpPr>
          <p:cNvPr id="39" name="Group 39"/>
          <p:cNvGrpSpPr/>
          <p:nvPr/>
        </p:nvGrpSpPr>
        <p:grpSpPr>
          <a:xfrm>
            <a:off x="2541407" y="7264003"/>
            <a:ext cx="2572929" cy="2446105"/>
            <a:chOff x="0" y="0"/>
            <a:chExt cx="3430571" cy="3261473"/>
          </a:xfrm>
        </p:grpSpPr>
        <p:grpSp>
          <p:nvGrpSpPr>
            <p:cNvPr id="40" name="Group 40"/>
            <p:cNvGrpSpPr/>
            <p:nvPr/>
          </p:nvGrpSpPr>
          <p:grpSpPr>
            <a:xfrm>
              <a:off x="0" y="2377513"/>
              <a:ext cx="3430571" cy="883960"/>
              <a:chOff x="0" y="0"/>
              <a:chExt cx="677644" cy="174609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677644" cy="174609"/>
              </a:xfrm>
              <a:custGeom>
                <a:avLst/>
                <a:gdLst/>
                <a:ahLst/>
                <a:cxnLst/>
                <a:rect l="l" t="t" r="r" b="b"/>
                <a:pathLst>
                  <a:path w="677644" h="174609">
                    <a:moveTo>
                      <a:pt x="15045" y="0"/>
                    </a:moveTo>
                    <a:lnTo>
                      <a:pt x="662599" y="0"/>
                    </a:lnTo>
                    <a:cubicBezTo>
                      <a:pt x="666589" y="0"/>
                      <a:pt x="670416" y="1585"/>
                      <a:pt x="673237" y="4407"/>
                    </a:cubicBezTo>
                    <a:cubicBezTo>
                      <a:pt x="676059" y="7228"/>
                      <a:pt x="677644" y="11055"/>
                      <a:pt x="677644" y="15045"/>
                    </a:cubicBezTo>
                    <a:lnTo>
                      <a:pt x="677644" y="159564"/>
                    </a:lnTo>
                    <a:cubicBezTo>
                      <a:pt x="677644" y="163555"/>
                      <a:pt x="676059" y="167381"/>
                      <a:pt x="673237" y="170203"/>
                    </a:cubicBezTo>
                    <a:cubicBezTo>
                      <a:pt x="670416" y="173024"/>
                      <a:pt x="666589" y="174609"/>
                      <a:pt x="662599" y="174609"/>
                    </a:cubicBezTo>
                    <a:lnTo>
                      <a:pt x="15045" y="174609"/>
                    </a:lnTo>
                    <a:cubicBezTo>
                      <a:pt x="11055" y="174609"/>
                      <a:pt x="7228" y="173024"/>
                      <a:pt x="4407" y="170203"/>
                    </a:cubicBezTo>
                    <a:cubicBezTo>
                      <a:pt x="1585" y="167381"/>
                      <a:pt x="0" y="163555"/>
                      <a:pt x="0" y="159564"/>
                    </a:cubicBezTo>
                    <a:lnTo>
                      <a:pt x="0" y="15045"/>
                    </a:lnTo>
                    <a:cubicBezTo>
                      <a:pt x="0" y="11055"/>
                      <a:pt x="1585" y="7228"/>
                      <a:pt x="4407" y="4407"/>
                    </a:cubicBezTo>
                    <a:cubicBezTo>
                      <a:pt x="7228" y="1585"/>
                      <a:pt x="11055" y="0"/>
                      <a:pt x="15045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42" name="TextBox 42"/>
              <p:cNvSpPr txBox="1"/>
              <p:nvPr/>
            </p:nvSpPr>
            <p:spPr>
              <a:xfrm>
                <a:off x="0" y="-9525"/>
                <a:ext cx="677644" cy="18413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60"/>
                  </a:lnSpc>
                </a:pPr>
                <a:endParaRPr/>
              </a:p>
            </p:txBody>
          </p:sp>
        </p:grpSp>
        <p:grpSp>
          <p:nvGrpSpPr>
            <p:cNvPr id="43" name="Group 43"/>
            <p:cNvGrpSpPr/>
            <p:nvPr/>
          </p:nvGrpSpPr>
          <p:grpSpPr>
            <a:xfrm>
              <a:off x="614437" y="0"/>
              <a:ext cx="2201697" cy="2270163"/>
              <a:chOff x="0" y="0"/>
              <a:chExt cx="763534" cy="787277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763534" cy="787277"/>
              </a:xfrm>
              <a:custGeom>
                <a:avLst/>
                <a:gdLst/>
                <a:ahLst/>
                <a:cxnLst/>
                <a:rect l="l" t="t" r="r" b="b"/>
                <a:pathLst>
                  <a:path w="763534" h="787277">
                    <a:moveTo>
                      <a:pt x="60950" y="0"/>
                    </a:moveTo>
                    <a:lnTo>
                      <a:pt x="702584" y="0"/>
                    </a:lnTo>
                    <a:cubicBezTo>
                      <a:pt x="736245" y="0"/>
                      <a:pt x="763534" y="27288"/>
                      <a:pt x="763534" y="60950"/>
                    </a:cubicBezTo>
                    <a:lnTo>
                      <a:pt x="763534" y="726327"/>
                    </a:lnTo>
                    <a:cubicBezTo>
                      <a:pt x="763534" y="759989"/>
                      <a:pt x="736245" y="787277"/>
                      <a:pt x="702584" y="787277"/>
                    </a:cubicBezTo>
                    <a:lnTo>
                      <a:pt x="60950" y="787277"/>
                    </a:lnTo>
                    <a:cubicBezTo>
                      <a:pt x="27288" y="787277"/>
                      <a:pt x="0" y="759989"/>
                      <a:pt x="0" y="726327"/>
                    </a:cubicBezTo>
                    <a:lnTo>
                      <a:pt x="0" y="60950"/>
                    </a:lnTo>
                    <a:cubicBezTo>
                      <a:pt x="0" y="27288"/>
                      <a:pt x="27288" y="0"/>
                      <a:pt x="60950" y="0"/>
                    </a:cubicBezTo>
                    <a:close/>
                  </a:path>
                </a:pathLst>
              </a:custGeom>
              <a:blipFill>
                <a:blip r:embed="rId8"/>
                <a:stretch>
                  <a:fillRect t="-3932" b="-41908"/>
                </a:stretch>
              </a:blipFill>
            </p:spPr>
          </p:sp>
        </p:grpSp>
        <p:sp>
          <p:nvSpPr>
            <p:cNvPr id="45" name="TextBox 45"/>
            <p:cNvSpPr txBox="1"/>
            <p:nvPr/>
          </p:nvSpPr>
          <p:spPr>
            <a:xfrm>
              <a:off x="0" y="2454269"/>
              <a:ext cx="3430571" cy="7209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60"/>
                </a:lnSpc>
              </a:pPr>
              <a:r>
                <a:rPr lang="en-US" sz="1800" b="1">
                  <a:solidFill>
                    <a:srgbClr val="012686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Benoit PORTEU DE LA MORANDIÈRE</a:t>
              </a:r>
            </a:p>
          </p:txBody>
        </p:sp>
      </p:grpSp>
      <p:grpSp>
        <p:nvGrpSpPr>
          <p:cNvPr id="46" name="Group 46"/>
          <p:cNvGrpSpPr/>
          <p:nvPr/>
        </p:nvGrpSpPr>
        <p:grpSpPr>
          <a:xfrm>
            <a:off x="8009936" y="7275700"/>
            <a:ext cx="2572929" cy="2300063"/>
            <a:chOff x="0" y="0"/>
            <a:chExt cx="3430571" cy="3066751"/>
          </a:xfrm>
        </p:grpSpPr>
        <p:grpSp>
          <p:nvGrpSpPr>
            <p:cNvPr id="47" name="Group 47"/>
            <p:cNvGrpSpPr/>
            <p:nvPr/>
          </p:nvGrpSpPr>
          <p:grpSpPr>
            <a:xfrm>
              <a:off x="0" y="2377513"/>
              <a:ext cx="3430571" cy="689238"/>
              <a:chOff x="0" y="0"/>
              <a:chExt cx="677644" cy="136146"/>
            </a:xfrm>
          </p:grpSpPr>
          <p:sp>
            <p:nvSpPr>
              <p:cNvPr id="48" name="Freeform 48"/>
              <p:cNvSpPr/>
              <p:nvPr/>
            </p:nvSpPr>
            <p:spPr>
              <a:xfrm>
                <a:off x="0" y="0"/>
                <a:ext cx="677644" cy="136146"/>
              </a:xfrm>
              <a:custGeom>
                <a:avLst/>
                <a:gdLst/>
                <a:ahLst/>
                <a:cxnLst/>
                <a:rect l="l" t="t" r="r" b="b"/>
                <a:pathLst>
                  <a:path w="677644" h="136146">
                    <a:moveTo>
                      <a:pt x="15045" y="0"/>
                    </a:moveTo>
                    <a:lnTo>
                      <a:pt x="662599" y="0"/>
                    </a:lnTo>
                    <a:cubicBezTo>
                      <a:pt x="666589" y="0"/>
                      <a:pt x="670416" y="1585"/>
                      <a:pt x="673237" y="4407"/>
                    </a:cubicBezTo>
                    <a:cubicBezTo>
                      <a:pt x="676059" y="7228"/>
                      <a:pt x="677644" y="11055"/>
                      <a:pt x="677644" y="15045"/>
                    </a:cubicBezTo>
                    <a:lnTo>
                      <a:pt x="677644" y="121101"/>
                    </a:lnTo>
                    <a:cubicBezTo>
                      <a:pt x="677644" y="125091"/>
                      <a:pt x="676059" y="128918"/>
                      <a:pt x="673237" y="131739"/>
                    </a:cubicBezTo>
                    <a:cubicBezTo>
                      <a:pt x="670416" y="134561"/>
                      <a:pt x="666589" y="136146"/>
                      <a:pt x="662599" y="136146"/>
                    </a:cubicBezTo>
                    <a:lnTo>
                      <a:pt x="15045" y="136146"/>
                    </a:lnTo>
                    <a:cubicBezTo>
                      <a:pt x="11055" y="136146"/>
                      <a:pt x="7228" y="134561"/>
                      <a:pt x="4407" y="131739"/>
                    </a:cubicBezTo>
                    <a:cubicBezTo>
                      <a:pt x="1585" y="128918"/>
                      <a:pt x="0" y="125091"/>
                      <a:pt x="0" y="121101"/>
                    </a:cubicBezTo>
                    <a:lnTo>
                      <a:pt x="0" y="15045"/>
                    </a:lnTo>
                    <a:cubicBezTo>
                      <a:pt x="0" y="11055"/>
                      <a:pt x="1585" y="7228"/>
                      <a:pt x="4407" y="4407"/>
                    </a:cubicBezTo>
                    <a:cubicBezTo>
                      <a:pt x="7228" y="1585"/>
                      <a:pt x="11055" y="0"/>
                      <a:pt x="15045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49" name="TextBox 49"/>
              <p:cNvSpPr txBox="1"/>
              <p:nvPr/>
            </p:nvSpPr>
            <p:spPr>
              <a:xfrm>
                <a:off x="0" y="-9525"/>
                <a:ext cx="677644" cy="14567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60"/>
                  </a:lnSpc>
                </a:pPr>
                <a:endParaRPr/>
              </a:p>
            </p:txBody>
          </p:sp>
        </p:grpSp>
        <p:grpSp>
          <p:nvGrpSpPr>
            <p:cNvPr id="50" name="Group 50"/>
            <p:cNvGrpSpPr/>
            <p:nvPr/>
          </p:nvGrpSpPr>
          <p:grpSpPr>
            <a:xfrm>
              <a:off x="661134" y="0"/>
              <a:ext cx="2201697" cy="2270163"/>
              <a:chOff x="0" y="0"/>
              <a:chExt cx="763534" cy="787277"/>
            </a:xfrm>
          </p:grpSpPr>
          <p:sp>
            <p:nvSpPr>
              <p:cNvPr id="51" name="Freeform 51"/>
              <p:cNvSpPr/>
              <p:nvPr/>
            </p:nvSpPr>
            <p:spPr>
              <a:xfrm>
                <a:off x="0" y="0"/>
                <a:ext cx="763534" cy="787277"/>
              </a:xfrm>
              <a:custGeom>
                <a:avLst/>
                <a:gdLst/>
                <a:ahLst/>
                <a:cxnLst/>
                <a:rect l="l" t="t" r="r" b="b"/>
                <a:pathLst>
                  <a:path w="763534" h="787277">
                    <a:moveTo>
                      <a:pt x="60950" y="0"/>
                    </a:moveTo>
                    <a:lnTo>
                      <a:pt x="702584" y="0"/>
                    </a:lnTo>
                    <a:cubicBezTo>
                      <a:pt x="736245" y="0"/>
                      <a:pt x="763534" y="27288"/>
                      <a:pt x="763534" y="60950"/>
                    </a:cubicBezTo>
                    <a:lnTo>
                      <a:pt x="763534" y="726327"/>
                    </a:lnTo>
                    <a:cubicBezTo>
                      <a:pt x="763534" y="759989"/>
                      <a:pt x="736245" y="787277"/>
                      <a:pt x="702584" y="787277"/>
                    </a:cubicBezTo>
                    <a:lnTo>
                      <a:pt x="60950" y="787277"/>
                    </a:lnTo>
                    <a:cubicBezTo>
                      <a:pt x="27288" y="787277"/>
                      <a:pt x="0" y="759989"/>
                      <a:pt x="0" y="726327"/>
                    </a:cubicBezTo>
                    <a:lnTo>
                      <a:pt x="0" y="60950"/>
                    </a:lnTo>
                    <a:cubicBezTo>
                      <a:pt x="0" y="27288"/>
                      <a:pt x="27288" y="0"/>
                      <a:pt x="60950" y="0"/>
                    </a:cubicBezTo>
                    <a:close/>
                  </a:path>
                </a:pathLst>
              </a:custGeom>
              <a:blipFill>
                <a:blip r:embed="rId9"/>
                <a:stretch>
                  <a:fillRect t="-1969" b="-44718"/>
                </a:stretch>
              </a:blipFill>
            </p:spPr>
          </p:sp>
        </p:grpSp>
        <p:sp>
          <p:nvSpPr>
            <p:cNvPr id="52" name="TextBox 52"/>
            <p:cNvSpPr txBox="1"/>
            <p:nvPr/>
          </p:nvSpPr>
          <p:spPr>
            <a:xfrm>
              <a:off x="0" y="2540549"/>
              <a:ext cx="3430571" cy="3652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60"/>
                </a:lnSpc>
              </a:pPr>
              <a:r>
                <a:rPr lang="en-US" sz="1800" b="1">
                  <a:solidFill>
                    <a:srgbClr val="012686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Cécile SCHWAL</a:t>
              </a:r>
            </a:p>
          </p:txBody>
        </p:sp>
      </p:grpSp>
      <p:sp>
        <p:nvSpPr>
          <p:cNvPr id="60" name="AutoShape 60"/>
          <p:cNvSpPr/>
          <p:nvPr/>
        </p:nvSpPr>
        <p:spPr>
          <a:xfrm>
            <a:off x="939575" y="1727883"/>
            <a:ext cx="2630828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1" name="AutoShape 61"/>
          <p:cNvSpPr/>
          <p:nvPr/>
        </p:nvSpPr>
        <p:spPr>
          <a:xfrm>
            <a:off x="939575" y="4539175"/>
            <a:ext cx="2630828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62" name="Group 62"/>
          <p:cNvGrpSpPr/>
          <p:nvPr/>
        </p:nvGrpSpPr>
        <p:grpSpPr>
          <a:xfrm>
            <a:off x="7765745" y="1698425"/>
            <a:ext cx="2756510" cy="2459676"/>
            <a:chOff x="0" y="0"/>
            <a:chExt cx="3675347" cy="3279568"/>
          </a:xfrm>
        </p:grpSpPr>
        <p:grpSp>
          <p:nvGrpSpPr>
            <p:cNvPr id="63" name="Group 63"/>
            <p:cNvGrpSpPr/>
            <p:nvPr/>
          </p:nvGrpSpPr>
          <p:grpSpPr>
            <a:xfrm>
              <a:off x="558098" y="0"/>
              <a:ext cx="2559152" cy="2559152"/>
              <a:chOff x="0" y="0"/>
              <a:chExt cx="763534" cy="763534"/>
            </a:xfrm>
          </p:grpSpPr>
          <p:sp>
            <p:nvSpPr>
              <p:cNvPr id="64" name="Freeform 64"/>
              <p:cNvSpPr/>
              <p:nvPr/>
            </p:nvSpPr>
            <p:spPr>
              <a:xfrm>
                <a:off x="0" y="0"/>
                <a:ext cx="763534" cy="763534"/>
              </a:xfrm>
              <a:custGeom>
                <a:avLst/>
                <a:gdLst/>
                <a:ahLst/>
                <a:cxnLst/>
                <a:rect l="l" t="t" r="r" b="b"/>
                <a:pathLst>
                  <a:path w="763534" h="763534">
                    <a:moveTo>
                      <a:pt x="52437" y="0"/>
                    </a:moveTo>
                    <a:lnTo>
                      <a:pt x="711097" y="0"/>
                    </a:lnTo>
                    <a:cubicBezTo>
                      <a:pt x="740057" y="0"/>
                      <a:pt x="763534" y="23477"/>
                      <a:pt x="763534" y="52437"/>
                    </a:cubicBezTo>
                    <a:lnTo>
                      <a:pt x="763534" y="711097"/>
                    </a:lnTo>
                    <a:cubicBezTo>
                      <a:pt x="763534" y="740057"/>
                      <a:pt x="740057" y="763534"/>
                      <a:pt x="711097" y="763534"/>
                    </a:cubicBezTo>
                    <a:lnTo>
                      <a:pt x="52437" y="763534"/>
                    </a:lnTo>
                    <a:cubicBezTo>
                      <a:pt x="23477" y="763534"/>
                      <a:pt x="0" y="740057"/>
                      <a:pt x="0" y="711097"/>
                    </a:cubicBezTo>
                    <a:lnTo>
                      <a:pt x="0" y="52437"/>
                    </a:lnTo>
                    <a:cubicBezTo>
                      <a:pt x="0" y="23477"/>
                      <a:pt x="23477" y="0"/>
                      <a:pt x="52437" y="0"/>
                    </a:cubicBezTo>
                    <a:close/>
                  </a:path>
                </a:pathLst>
              </a:custGeom>
              <a:blipFill>
                <a:blip r:embed="rId10"/>
                <a:stretch>
                  <a:fillRect b="-13157"/>
                </a:stretch>
              </a:blipFill>
            </p:spPr>
          </p:sp>
        </p:grpSp>
        <p:grpSp>
          <p:nvGrpSpPr>
            <p:cNvPr id="65" name="Group 65"/>
            <p:cNvGrpSpPr/>
            <p:nvPr/>
          </p:nvGrpSpPr>
          <p:grpSpPr>
            <a:xfrm>
              <a:off x="0" y="2618595"/>
              <a:ext cx="3675347" cy="660973"/>
              <a:chOff x="0" y="0"/>
              <a:chExt cx="757040" cy="136146"/>
            </a:xfrm>
          </p:grpSpPr>
          <p:sp>
            <p:nvSpPr>
              <p:cNvPr id="66" name="Freeform 66"/>
              <p:cNvSpPr/>
              <p:nvPr/>
            </p:nvSpPr>
            <p:spPr>
              <a:xfrm>
                <a:off x="0" y="0"/>
                <a:ext cx="757040" cy="136146"/>
              </a:xfrm>
              <a:custGeom>
                <a:avLst/>
                <a:gdLst/>
                <a:ahLst/>
                <a:cxnLst/>
                <a:rect l="l" t="t" r="r" b="b"/>
                <a:pathLst>
                  <a:path w="757040" h="136146">
                    <a:moveTo>
                      <a:pt x="14043" y="0"/>
                    </a:moveTo>
                    <a:lnTo>
                      <a:pt x="742997" y="0"/>
                    </a:lnTo>
                    <a:cubicBezTo>
                      <a:pt x="746721" y="0"/>
                      <a:pt x="750293" y="1480"/>
                      <a:pt x="752927" y="4113"/>
                    </a:cubicBezTo>
                    <a:cubicBezTo>
                      <a:pt x="755560" y="6747"/>
                      <a:pt x="757040" y="10319"/>
                      <a:pt x="757040" y="14043"/>
                    </a:cubicBezTo>
                    <a:lnTo>
                      <a:pt x="757040" y="122103"/>
                    </a:lnTo>
                    <a:cubicBezTo>
                      <a:pt x="757040" y="129858"/>
                      <a:pt x="750752" y="136146"/>
                      <a:pt x="742997" y="136146"/>
                    </a:cubicBezTo>
                    <a:lnTo>
                      <a:pt x="14043" y="136146"/>
                    </a:lnTo>
                    <a:cubicBezTo>
                      <a:pt x="6287" y="136146"/>
                      <a:pt x="0" y="129858"/>
                      <a:pt x="0" y="122103"/>
                    </a:cubicBezTo>
                    <a:lnTo>
                      <a:pt x="0" y="14043"/>
                    </a:lnTo>
                    <a:cubicBezTo>
                      <a:pt x="0" y="6287"/>
                      <a:pt x="6287" y="0"/>
                      <a:pt x="1404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67" name="TextBox 67"/>
              <p:cNvSpPr txBox="1"/>
              <p:nvPr/>
            </p:nvSpPr>
            <p:spPr>
              <a:xfrm>
                <a:off x="0" y="-9525"/>
                <a:ext cx="757040" cy="14567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60"/>
                  </a:lnSpc>
                </a:pPr>
                <a:endParaRPr/>
              </a:p>
            </p:txBody>
          </p:sp>
        </p:grpSp>
        <p:sp>
          <p:nvSpPr>
            <p:cNvPr id="68" name="TextBox 68"/>
            <p:cNvSpPr txBox="1"/>
            <p:nvPr/>
          </p:nvSpPr>
          <p:spPr>
            <a:xfrm>
              <a:off x="0" y="2778572"/>
              <a:ext cx="3675347" cy="341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71"/>
                </a:lnSpc>
              </a:pPr>
              <a:r>
                <a:rPr lang="en-US" sz="1726" b="1">
                  <a:solidFill>
                    <a:srgbClr val="012686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Stéphane NESA</a:t>
              </a:r>
            </a:p>
          </p:txBody>
        </p:sp>
      </p:grpSp>
      <p:sp>
        <p:nvSpPr>
          <p:cNvPr id="69" name="TextBox 69"/>
          <p:cNvSpPr txBox="1"/>
          <p:nvPr/>
        </p:nvSpPr>
        <p:spPr>
          <a:xfrm>
            <a:off x="6359091" y="502920"/>
            <a:ext cx="5874618" cy="5806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2"/>
              </a:lnSpc>
            </a:pPr>
            <a:r>
              <a:rPr lang="en-US" sz="3600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COMMISSION COMPLIANCE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939575" y="1297175"/>
            <a:ext cx="16230600" cy="3657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39"/>
              </a:lnSpc>
            </a:pPr>
            <a:r>
              <a:rPr lang="en-US" sz="2098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PRÉSIDENT :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58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5547" y="0"/>
            <a:ext cx="18353547" cy="10287000"/>
          </a:xfrm>
          <a:custGeom>
            <a:avLst/>
            <a:gdLst/>
            <a:ahLst/>
            <a:cxnLst/>
            <a:rect l="l" t="t" r="r" b="b"/>
            <a:pathLst>
              <a:path w="18353547" h="10287000">
                <a:moveTo>
                  <a:pt x="0" y="0"/>
                </a:moveTo>
                <a:lnTo>
                  <a:pt x="18353547" y="0"/>
                </a:lnTo>
                <a:lnTo>
                  <a:pt x="18353547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113" b="-1687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7952987" y="1711996"/>
            <a:ext cx="2572929" cy="2446105"/>
            <a:chOff x="0" y="0"/>
            <a:chExt cx="3430571" cy="3261473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2377513"/>
              <a:ext cx="3430571" cy="883960"/>
              <a:chOff x="0" y="0"/>
              <a:chExt cx="677644" cy="174609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677644" cy="174609"/>
              </a:xfrm>
              <a:custGeom>
                <a:avLst/>
                <a:gdLst/>
                <a:ahLst/>
                <a:cxnLst/>
                <a:rect l="l" t="t" r="r" b="b"/>
                <a:pathLst>
                  <a:path w="677644" h="174609">
                    <a:moveTo>
                      <a:pt x="15045" y="0"/>
                    </a:moveTo>
                    <a:lnTo>
                      <a:pt x="662599" y="0"/>
                    </a:lnTo>
                    <a:cubicBezTo>
                      <a:pt x="666589" y="0"/>
                      <a:pt x="670416" y="1585"/>
                      <a:pt x="673237" y="4407"/>
                    </a:cubicBezTo>
                    <a:cubicBezTo>
                      <a:pt x="676059" y="7228"/>
                      <a:pt x="677644" y="11055"/>
                      <a:pt x="677644" y="15045"/>
                    </a:cubicBezTo>
                    <a:lnTo>
                      <a:pt x="677644" y="159564"/>
                    </a:lnTo>
                    <a:cubicBezTo>
                      <a:pt x="677644" y="163555"/>
                      <a:pt x="676059" y="167381"/>
                      <a:pt x="673237" y="170203"/>
                    </a:cubicBezTo>
                    <a:cubicBezTo>
                      <a:pt x="670416" y="173024"/>
                      <a:pt x="666589" y="174609"/>
                      <a:pt x="662599" y="174609"/>
                    </a:cubicBezTo>
                    <a:lnTo>
                      <a:pt x="15045" y="174609"/>
                    </a:lnTo>
                    <a:cubicBezTo>
                      <a:pt x="11055" y="174609"/>
                      <a:pt x="7228" y="173024"/>
                      <a:pt x="4407" y="170203"/>
                    </a:cubicBezTo>
                    <a:cubicBezTo>
                      <a:pt x="1585" y="167381"/>
                      <a:pt x="0" y="163555"/>
                      <a:pt x="0" y="159564"/>
                    </a:cubicBezTo>
                    <a:lnTo>
                      <a:pt x="0" y="15045"/>
                    </a:lnTo>
                    <a:cubicBezTo>
                      <a:pt x="0" y="11055"/>
                      <a:pt x="1585" y="7228"/>
                      <a:pt x="4407" y="4407"/>
                    </a:cubicBezTo>
                    <a:cubicBezTo>
                      <a:pt x="7228" y="1585"/>
                      <a:pt x="11055" y="0"/>
                      <a:pt x="15045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-9525"/>
                <a:ext cx="677644" cy="18413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60"/>
                  </a:lnSpc>
                </a:pPr>
                <a:endParaRPr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614437" y="0"/>
              <a:ext cx="2201697" cy="2270163"/>
              <a:chOff x="0" y="0"/>
              <a:chExt cx="763534" cy="787277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763534" cy="787277"/>
              </a:xfrm>
              <a:custGeom>
                <a:avLst/>
                <a:gdLst/>
                <a:ahLst/>
                <a:cxnLst/>
                <a:rect l="l" t="t" r="r" b="b"/>
                <a:pathLst>
                  <a:path w="763534" h="787277">
                    <a:moveTo>
                      <a:pt x="60950" y="0"/>
                    </a:moveTo>
                    <a:lnTo>
                      <a:pt x="702584" y="0"/>
                    </a:lnTo>
                    <a:cubicBezTo>
                      <a:pt x="736245" y="0"/>
                      <a:pt x="763534" y="27288"/>
                      <a:pt x="763534" y="60950"/>
                    </a:cubicBezTo>
                    <a:lnTo>
                      <a:pt x="763534" y="726327"/>
                    </a:lnTo>
                    <a:cubicBezTo>
                      <a:pt x="763534" y="759989"/>
                      <a:pt x="736245" y="787277"/>
                      <a:pt x="702584" y="787277"/>
                    </a:cubicBezTo>
                    <a:lnTo>
                      <a:pt x="60950" y="787277"/>
                    </a:lnTo>
                    <a:cubicBezTo>
                      <a:pt x="27288" y="787277"/>
                      <a:pt x="0" y="759989"/>
                      <a:pt x="0" y="726327"/>
                    </a:cubicBezTo>
                    <a:lnTo>
                      <a:pt x="0" y="60950"/>
                    </a:lnTo>
                    <a:cubicBezTo>
                      <a:pt x="0" y="27288"/>
                      <a:pt x="27288" y="0"/>
                      <a:pt x="6095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 t="-3932" b="-41908"/>
                </a:stretch>
              </a:blipFill>
            </p:spPr>
          </p:sp>
        </p:grpSp>
        <p:sp>
          <p:nvSpPr>
            <p:cNvPr id="9" name="TextBox 9"/>
            <p:cNvSpPr txBox="1"/>
            <p:nvPr/>
          </p:nvSpPr>
          <p:spPr>
            <a:xfrm>
              <a:off x="0" y="2454269"/>
              <a:ext cx="3430571" cy="7209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60"/>
                </a:lnSpc>
              </a:pPr>
              <a:r>
                <a:rPr lang="en-US" sz="1800" b="1">
                  <a:solidFill>
                    <a:srgbClr val="012686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Benoit PORTEU DE LA MORANDIÈRE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3319684" y="4840958"/>
            <a:ext cx="2572929" cy="2300063"/>
            <a:chOff x="0" y="0"/>
            <a:chExt cx="3430571" cy="3066751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2377513"/>
              <a:ext cx="3430571" cy="689238"/>
              <a:chOff x="0" y="0"/>
              <a:chExt cx="677644" cy="136146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677644" cy="136146"/>
              </a:xfrm>
              <a:custGeom>
                <a:avLst/>
                <a:gdLst/>
                <a:ahLst/>
                <a:cxnLst/>
                <a:rect l="l" t="t" r="r" b="b"/>
                <a:pathLst>
                  <a:path w="677644" h="136146">
                    <a:moveTo>
                      <a:pt x="15045" y="0"/>
                    </a:moveTo>
                    <a:lnTo>
                      <a:pt x="662599" y="0"/>
                    </a:lnTo>
                    <a:cubicBezTo>
                      <a:pt x="666589" y="0"/>
                      <a:pt x="670416" y="1585"/>
                      <a:pt x="673237" y="4407"/>
                    </a:cubicBezTo>
                    <a:cubicBezTo>
                      <a:pt x="676059" y="7228"/>
                      <a:pt x="677644" y="11055"/>
                      <a:pt x="677644" y="15045"/>
                    </a:cubicBezTo>
                    <a:lnTo>
                      <a:pt x="677644" y="121101"/>
                    </a:lnTo>
                    <a:cubicBezTo>
                      <a:pt x="677644" y="125091"/>
                      <a:pt x="676059" y="128918"/>
                      <a:pt x="673237" y="131739"/>
                    </a:cubicBezTo>
                    <a:cubicBezTo>
                      <a:pt x="670416" y="134561"/>
                      <a:pt x="666589" y="136146"/>
                      <a:pt x="662599" y="136146"/>
                    </a:cubicBezTo>
                    <a:lnTo>
                      <a:pt x="15045" y="136146"/>
                    </a:lnTo>
                    <a:cubicBezTo>
                      <a:pt x="11055" y="136146"/>
                      <a:pt x="7228" y="134561"/>
                      <a:pt x="4407" y="131739"/>
                    </a:cubicBezTo>
                    <a:cubicBezTo>
                      <a:pt x="1585" y="128918"/>
                      <a:pt x="0" y="125091"/>
                      <a:pt x="0" y="121101"/>
                    </a:cubicBezTo>
                    <a:lnTo>
                      <a:pt x="0" y="15045"/>
                    </a:lnTo>
                    <a:cubicBezTo>
                      <a:pt x="0" y="11055"/>
                      <a:pt x="1585" y="7228"/>
                      <a:pt x="4407" y="4407"/>
                    </a:cubicBezTo>
                    <a:cubicBezTo>
                      <a:pt x="7228" y="1585"/>
                      <a:pt x="11055" y="0"/>
                      <a:pt x="15045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0" y="-9525"/>
                <a:ext cx="677644" cy="14567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60"/>
                  </a:lnSpc>
                </a:pPr>
                <a:endParaRPr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661134" y="0"/>
              <a:ext cx="2201697" cy="2270163"/>
              <a:chOff x="0" y="0"/>
              <a:chExt cx="763534" cy="787277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763534" cy="787277"/>
              </a:xfrm>
              <a:custGeom>
                <a:avLst/>
                <a:gdLst/>
                <a:ahLst/>
                <a:cxnLst/>
                <a:rect l="l" t="t" r="r" b="b"/>
                <a:pathLst>
                  <a:path w="763534" h="787277">
                    <a:moveTo>
                      <a:pt x="60950" y="0"/>
                    </a:moveTo>
                    <a:lnTo>
                      <a:pt x="702584" y="0"/>
                    </a:lnTo>
                    <a:cubicBezTo>
                      <a:pt x="736245" y="0"/>
                      <a:pt x="763534" y="27288"/>
                      <a:pt x="763534" y="60950"/>
                    </a:cubicBezTo>
                    <a:lnTo>
                      <a:pt x="763534" y="726327"/>
                    </a:lnTo>
                    <a:cubicBezTo>
                      <a:pt x="763534" y="759989"/>
                      <a:pt x="736245" y="787277"/>
                      <a:pt x="702584" y="787277"/>
                    </a:cubicBezTo>
                    <a:lnTo>
                      <a:pt x="60950" y="787277"/>
                    </a:lnTo>
                    <a:cubicBezTo>
                      <a:pt x="27288" y="787277"/>
                      <a:pt x="0" y="759989"/>
                      <a:pt x="0" y="726327"/>
                    </a:cubicBezTo>
                    <a:lnTo>
                      <a:pt x="0" y="60950"/>
                    </a:lnTo>
                    <a:cubicBezTo>
                      <a:pt x="0" y="27288"/>
                      <a:pt x="27288" y="0"/>
                      <a:pt x="60950" y="0"/>
                    </a:cubicBezTo>
                    <a:close/>
                  </a:path>
                </a:pathLst>
              </a:custGeom>
              <a:blipFill>
                <a:blip r:embed="rId4"/>
                <a:stretch>
                  <a:fillRect l="-315" t="-4589" b="-42561"/>
                </a:stretch>
              </a:blipFill>
            </p:spPr>
          </p:sp>
        </p:grpSp>
        <p:sp>
          <p:nvSpPr>
            <p:cNvPr id="16" name="TextBox 16"/>
            <p:cNvSpPr txBox="1"/>
            <p:nvPr/>
          </p:nvSpPr>
          <p:spPr>
            <a:xfrm>
              <a:off x="0" y="2540549"/>
              <a:ext cx="3430571" cy="3652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60"/>
                </a:lnSpc>
              </a:pPr>
              <a:r>
                <a:rPr lang="en-US" sz="1800" b="1">
                  <a:solidFill>
                    <a:srgbClr val="012686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Stéphane GIURANNA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2770006" y="4840958"/>
            <a:ext cx="2572929" cy="2300063"/>
            <a:chOff x="0" y="0"/>
            <a:chExt cx="3430571" cy="3066751"/>
          </a:xfrm>
        </p:grpSpPr>
        <p:grpSp>
          <p:nvGrpSpPr>
            <p:cNvPr id="18" name="Group 18"/>
            <p:cNvGrpSpPr/>
            <p:nvPr/>
          </p:nvGrpSpPr>
          <p:grpSpPr>
            <a:xfrm>
              <a:off x="0" y="2377513"/>
              <a:ext cx="3430571" cy="689238"/>
              <a:chOff x="0" y="0"/>
              <a:chExt cx="677644" cy="136146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677644" cy="136146"/>
              </a:xfrm>
              <a:custGeom>
                <a:avLst/>
                <a:gdLst/>
                <a:ahLst/>
                <a:cxnLst/>
                <a:rect l="l" t="t" r="r" b="b"/>
                <a:pathLst>
                  <a:path w="677644" h="136146">
                    <a:moveTo>
                      <a:pt x="15045" y="0"/>
                    </a:moveTo>
                    <a:lnTo>
                      <a:pt x="662599" y="0"/>
                    </a:lnTo>
                    <a:cubicBezTo>
                      <a:pt x="666589" y="0"/>
                      <a:pt x="670416" y="1585"/>
                      <a:pt x="673237" y="4407"/>
                    </a:cubicBezTo>
                    <a:cubicBezTo>
                      <a:pt x="676059" y="7228"/>
                      <a:pt x="677644" y="11055"/>
                      <a:pt x="677644" y="15045"/>
                    </a:cubicBezTo>
                    <a:lnTo>
                      <a:pt x="677644" y="121101"/>
                    </a:lnTo>
                    <a:cubicBezTo>
                      <a:pt x="677644" y="125091"/>
                      <a:pt x="676059" y="128918"/>
                      <a:pt x="673237" y="131739"/>
                    </a:cubicBezTo>
                    <a:cubicBezTo>
                      <a:pt x="670416" y="134561"/>
                      <a:pt x="666589" y="136146"/>
                      <a:pt x="662599" y="136146"/>
                    </a:cubicBezTo>
                    <a:lnTo>
                      <a:pt x="15045" y="136146"/>
                    </a:lnTo>
                    <a:cubicBezTo>
                      <a:pt x="11055" y="136146"/>
                      <a:pt x="7228" y="134561"/>
                      <a:pt x="4407" y="131739"/>
                    </a:cubicBezTo>
                    <a:cubicBezTo>
                      <a:pt x="1585" y="128918"/>
                      <a:pt x="0" y="125091"/>
                      <a:pt x="0" y="121101"/>
                    </a:cubicBezTo>
                    <a:lnTo>
                      <a:pt x="0" y="15045"/>
                    </a:lnTo>
                    <a:cubicBezTo>
                      <a:pt x="0" y="11055"/>
                      <a:pt x="1585" y="7228"/>
                      <a:pt x="4407" y="4407"/>
                    </a:cubicBezTo>
                    <a:cubicBezTo>
                      <a:pt x="7228" y="1585"/>
                      <a:pt x="11055" y="0"/>
                      <a:pt x="15045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0" y="-9525"/>
                <a:ext cx="677644" cy="14567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60"/>
                  </a:lnSpc>
                </a:pPr>
                <a:endParaRPr/>
              </a:p>
            </p:txBody>
          </p:sp>
        </p:grpSp>
        <p:grpSp>
          <p:nvGrpSpPr>
            <p:cNvPr id="21" name="Group 21"/>
            <p:cNvGrpSpPr/>
            <p:nvPr/>
          </p:nvGrpSpPr>
          <p:grpSpPr>
            <a:xfrm>
              <a:off x="661134" y="0"/>
              <a:ext cx="2201697" cy="2270163"/>
              <a:chOff x="0" y="0"/>
              <a:chExt cx="763534" cy="787277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763534" cy="787277"/>
              </a:xfrm>
              <a:custGeom>
                <a:avLst/>
                <a:gdLst/>
                <a:ahLst/>
                <a:cxnLst/>
                <a:rect l="l" t="t" r="r" b="b"/>
                <a:pathLst>
                  <a:path w="763534" h="787277">
                    <a:moveTo>
                      <a:pt x="60950" y="0"/>
                    </a:moveTo>
                    <a:lnTo>
                      <a:pt x="702584" y="0"/>
                    </a:lnTo>
                    <a:cubicBezTo>
                      <a:pt x="736245" y="0"/>
                      <a:pt x="763534" y="27288"/>
                      <a:pt x="763534" y="60950"/>
                    </a:cubicBezTo>
                    <a:lnTo>
                      <a:pt x="763534" y="726327"/>
                    </a:lnTo>
                    <a:cubicBezTo>
                      <a:pt x="763534" y="759989"/>
                      <a:pt x="736245" y="787277"/>
                      <a:pt x="702584" y="787277"/>
                    </a:cubicBezTo>
                    <a:lnTo>
                      <a:pt x="60950" y="787277"/>
                    </a:lnTo>
                    <a:cubicBezTo>
                      <a:pt x="27288" y="787277"/>
                      <a:pt x="0" y="759989"/>
                      <a:pt x="0" y="726327"/>
                    </a:cubicBezTo>
                    <a:lnTo>
                      <a:pt x="0" y="60950"/>
                    </a:lnTo>
                    <a:cubicBezTo>
                      <a:pt x="0" y="27288"/>
                      <a:pt x="27288" y="0"/>
                      <a:pt x="60950" y="0"/>
                    </a:cubicBezTo>
                    <a:close/>
                  </a:path>
                </a:pathLst>
              </a:custGeom>
              <a:blipFill>
                <a:blip r:embed="rId5"/>
                <a:stretch>
                  <a:fillRect t="-1521" r="-1370" b="-46102"/>
                </a:stretch>
              </a:blipFill>
            </p:spPr>
          </p:sp>
        </p:grpSp>
        <p:sp>
          <p:nvSpPr>
            <p:cNvPr id="23" name="TextBox 23"/>
            <p:cNvSpPr txBox="1"/>
            <p:nvPr/>
          </p:nvSpPr>
          <p:spPr>
            <a:xfrm>
              <a:off x="0" y="2540549"/>
              <a:ext cx="3430571" cy="3652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60"/>
                </a:lnSpc>
              </a:pPr>
              <a:r>
                <a:rPr lang="en-US" sz="1800" b="1">
                  <a:solidFill>
                    <a:srgbClr val="012686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Sophie CAÏS</a:t>
              </a: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9880356" y="4840958"/>
            <a:ext cx="2341237" cy="2300063"/>
            <a:chOff x="0" y="0"/>
            <a:chExt cx="3121650" cy="3066751"/>
          </a:xfrm>
        </p:grpSpPr>
        <p:grpSp>
          <p:nvGrpSpPr>
            <p:cNvPr id="25" name="Group 25"/>
            <p:cNvGrpSpPr/>
            <p:nvPr/>
          </p:nvGrpSpPr>
          <p:grpSpPr>
            <a:xfrm>
              <a:off x="0" y="2377513"/>
              <a:ext cx="3121650" cy="689238"/>
              <a:chOff x="0" y="0"/>
              <a:chExt cx="616622" cy="136146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616622" cy="136146"/>
              </a:xfrm>
              <a:custGeom>
                <a:avLst/>
                <a:gdLst/>
                <a:ahLst/>
                <a:cxnLst/>
                <a:rect l="l" t="t" r="r" b="b"/>
                <a:pathLst>
                  <a:path w="616622" h="136146">
                    <a:moveTo>
                      <a:pt x="16534" y="0"/>
                    </a:moveTo>
                    <a:lnTo>
                      <a:pt x="600088" y="0"/>
                    </a:lnTo>
                    <a:cubicBezTo>
                      <a:pt x="604473" y="0"/>
                      <a:pt x="608679" y="1742"/>
                      <a:pt x="611780" y="4843"/>
                    </a:cubicBezTo>
                    <a:cubicBezTo>
                      <a:pt x="614880" y="7943"/>
                      <a:pt x="616622" y="12149"/>
                      <a:pt x="616622" y="16534"/>
                    </a:cubicBezTo>
                    <a:lnTo>
                      <a:pt x="616622" y="119612"/>
                    </a:lnTo>
                    <a:cubicBezTo>
                      <a:pt x="616622" y="123997"/>
                      <a:pt x="614880" y="128202"/>
                      <a:pt x="611780" y="131303"/>
                    </a:cubicBezTo>
                    <a:cubicBezTo>
                      <a:pt x="608679" y="134404"/>
                      <a:pt x="604473" y="136146"/>
                      <a:pt x="600088" y="136146"/>
                    </a:cubicBezTo>
                    <a:lnTo>
                      <a:pt x="16534" y="136146"/>
                    </a:lnTo>
                    <a:cubicBezTo>
                      <a:pt x="12149" y="136146"/>
                      <a:pt x="7943" y="134404"/>
                      <a:pt x="4843" y="131303"/>
                    </a:cubicBezTo>
                    <a:cubicBezTo>
                      <a:pt x="1742" y="128202"/>
                      <a:pt x="0" y="123997"/>
                      <a:pt x="0" y="119612"/>
                    </a:cubicBezTo>
                    <a:lnTo>
                      <a:pt x="0" y="16534"/>
                    </a:lnTo>
                    <a:cubicBezTo>
                      <a:pt x="0" y="12149"/>
                      <a:pt x="1742" y="7943"/>
                      <a:pt x="4843" y="4843"/>
                    </a:cubicBezTo>
                    <a:cubicBezTo>
                      <a:pt x="7943" y="1742"/>
                      <a:pt x="12149" y="0"/>
                      <a:pt x="16534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7" name="TextBox 27"/>
              <p:cNvSpPr txBox="1"/>
              <p:nvPr/>
            </p:nvSpPr>
            <p:spPr>
              <a:xfrm>
                <a:off x="0" y="-9525"/>
                <a:ext cx="616622" cy="14567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60"/>
                  </a:lnSpc>
                </a:pPr>
                <a:endParaRPr/>
              </a:p>
            </p:txBody>
          </p:sp>
        </p:grpSp>
        <p:grpSp>
          <p:nvGrpSpPr>
            <p:cNvPr id="28" name="Group 28"/>
            <p:cNvGrpSpPr/>
            <p:nvPr/>
          </p:nvGrpSpPr>
          <p:grpSpPr>
            <a:xfrm>
              <a:off x="459976" y="0"/>
              <a:ext cx="2201697" cy="2270163"/>
              <a:chOff x="0" y="0"/>
              <a:chExt cx="763534" cy="787277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0" y="0"/>
                <a:ext cx="763534" cy="787277"/>
              </a:xfrm>
              <a:custGeom>
                <a:avLst/>
                <a:gdLst/>
                <a:ahLst/>
                <a:cxnLst/>
                <a:rect l="l" t="t" r="r" b="b"/>
                <a:pathLst>
                  <a:path w="763534" h="787277">
                    <a:moveTo>
                      <a:pt x="60950" y="0"/>
                    </a:moveTo>
                    <a:lnTo>
                      <a:pt x="702584" y="0"/>
                    </a:lnTo>
                    <a:cubicBezTo>
                      <a:pt x="736245" y="0"/>
                      <a:pt x="763534" y="27288"/>
                      <a:pt x="763534" y="60950"/>
                    </a:cubicBezTo>
                    <a:lnTo>
                      <a:pt x="763534" y="726327"/>
                    </a:lnTo>
                    <a:cubicBezTo>
                      <a:pt x="763534" y="759989"/>
                      <a:pt x="736245" y="787277"/>
                      <a:pt x="702584" y="787277"/>
                    </a:cubicBezTo>
                    <a:lnTo>
                      <a:pt x="60950" y="787277"/>
                    </a:lnTo>
                    <a:cubicBezTo>
                      <a:pt x="27288" y="787277"/>
                      <a:pt x="0" y="759989"/>
                      <a:pt x="0" y="726327"/>
                    </a:cubicBezTo>
                    <a:lnTo>
                      <a:pt x="0" y="60950"/>
                    </a:lnTo>
                    <a:cubicBezTo>
                      <a:pt x="0" y="27288"/>
                      <a:pt x="27288" y="0"/>
                      <a:pt x="60950" y="0"/>
                    </a:cubicBezTo>
                    <a:close/>
                  </a:path>
                </a:pathLst>
              </a:custGeom>
              <a:blipFill>
                <a:blip r:embed="rId6"/>
                <a:stretch>
                  <a:fillRect t="-6228" r="-1149" b="-41225"/>
                </a:stretch>
              </a:blipFill>
            </p:spPr>
          </p:sp>
        </p:grpSp>
        <p:sp>
          <p:nvSpPr>
            <p:cNvPr id="30" name="TextBox 30"/>
            <p:cNvSpPr txBox="1"/>
            <p:nvPr/>
          </p:nvSpPr>
          <p:spPr>
            <a:xfrm>
              <a:off x="0" y="2540549"/>
              <a:ext cx="3121650" cy="3652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60"/>
                </a:lnSpc>
              </a:pPr>
              <a:r>
                <a:rPr lang="en-US" sz="1800" b="1">
                  <a:solidFill>
                    <a:srgbClr val="012686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Anne LAGARRIGUE</a:t>
              </a:r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6090078" y="7320843"/>
            <a:ext cx="2341237" cy="2300063"/>
            <a:chOff x="0" y="0"/>
            <a:chExt cx="3121650" cy="3066751"/>
          </a:xfrm>
        </p:grpSpPr>
        <p:grpSp>
          <p:nvGrpSpPr>
            <p:cNvPr id="32" name="Group 32"/>
            <p:cNvGrpSpPr/>
            <p:nvPr/>
          </p:nvGrpSpPr>
          <p:grpSpPr>
            <a:xfrm>
              <a:off x="0" y="2377513"/>
              <a:ext cx="3121650" cy="689238"/>
              <a:chOff x="0" y="0"/>
              <a:chExt cx="616622" cy="136146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616622" cy="136146"/>
              </a:xfrm>
              <a:custGeom>
                <a:avLst/>
                <a:gdLst/>
                <a:ahLst/>
                <a:cxnLst/>
                <a:rect l="l" t="t" r="r" b="b"/>
                <a:pathLst>
                  <a:path w="616622" h="136146">
                    <a:moveTo>
                      <a:pt x="16534" y="0"/>
                    </a:moveTo>
                    <a:lnTo>
                      <a:pt x="600088" y="0"/>
                    </a:lnTo>
                    <a:cubicBezTo>
                      <a:pt x="604473" y="0"/>
                      <a:pt x="608679" y="1742"/>
                      <a:pt x="611780" y="4843"/>
                    </a:cubicBezTo>
                    <a:cubicBezTo>
                      <a:pt x="614880" y="7943"/>
                      <a:pt x="616622" y="12149"/>
                      <a:pt x="616622" y="16534"/>
                    </a:cubicBezTo>
                    <a:lnTo>
                      <a:pt x="616622" y="119612"/>
                    </a:lnTo>
                    <a:cubicBezTo>
                      <a:pt x="616622" y="123997"/>
                      <a:pt x="614880" y="128202"/>
                      <a:pt x="611780" y="131303"/>
                    </a:cubicBezTo>
                    <a:cubicBezTo>
                      <a:pt x="608679" y="134404"/>
                      <a:pt x="604473" y="136146"/>
                      <a:pt x="600088" y="136146"/>
                    </a:cubicBezTo>
                    <a:lnTo>
                      <a:pt x="16534" y="136146"/>
                    </a:lnTo>
                    <a:cubicBezTo>
                      <a:pt x="12149" y="136146"/>
                      <a:pt x="7943" y="134404"/>
                      <a:pt x="4843" y="131303"/>
                    </a:cubicBezTo>
                    <a:cubicBezTo>
                      <a:pt x="1742" y="128202"/>
                      <a:pt x="0" y="123997"/>
                      <a:pt x="0" y="119612"/>
                    </a:cubicBezTo>
                    <a:lnTo>
                      <a:pt x="0" y="16534"/>
                    </a:lnTo>
                    <a:cubicBezTo>
                      <a:pt x="0" y="12149"/>
                      <a:pt x="1742" y="7943"/>
                      <a:pt x="4843" y="4843"/>
                    </a:cubicBezTo>
                    <a:cubicBezTo>
                      <a:pt x="7943" y="1742"/>
                      <a:pt x="12149" y="0"/>
                      <a:pt x="16534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34" name="TextBox 34"/>
              <p:cNvSpPr txBox="1"/>
              <p:nvPr/>
            </p:nvSpPr>
            <p:spPr>
              <a:xfrm>
                <a:off x="0" y="-9525"/>
                <a:ext cx="616622" cy="14567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60"/>
                  </a:lnSpc>
                </a:pPr>
                <a:endParaRPr/>
              </a:p>
            </p:txBody>
          </p:sp>
        </p:grpSp>
        <p:grpSp>
          <p:nvGrpSpPr>
            <p:cNvPr id="35" name="Group 35"/>
            <p:cNvGrpSpPr/>
            <p:nvPr/>
          </p:nvGrpSpPr>
          <p:grpSpPr>
            <a:xfrm>
              <a:off x="459976" y="0"/>
              <a:ext cx="2201697" cy="2270163"/>
              <a:chOff x="0" y="0"/>
              <a:chExt cx="763534" cy="787277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0" y="0"/>
                <a:ext cx="763534" cy="787277"/>
              </a:xfrm>
              <a:custGeom>
                <a:avLst/>
                <a:gdLst/>
                <a:ahLst/>
                <a:cxnLst/>
                <a:rect l="l" t="t" r="r" b="b"/>
                <a:pathLst>
                  <a:path w="763534" h="787277">
                    <a:moveTo>
                      <a:pt x="60950" y="0"/>
                    </a:moveTo>
                    <a:lnTo>
                      <a:pt x="702584" y="0"/>
                    </a:lnTo>
                    <a:cubicBezTo>
                      <a:pt x="736245" y="0"/>
                      <a:pt x="763534" y="27288"/>
                      <a:pt x="763534" y="60950"/>
                    </a:cubicBezTo>
                    <a:lnTo>
                      <a:pt x="763534" y="726327"/>
                    </a:lnTo>
                    <a:cubicBezTo>
                      <a:pt x="763534" y="759989"/>
                      <a:pt x="736245" y="787277"/>
                      <a:pt x="702584" y="787277"/>
                    </a:cubicBezTo>
                    <a:lnTo>
                      <a:pt x="60950" y="787277"/>
                    </a:lnTo>
                    <a:cubicBezTo>
                      <a:pt x="27288" y="787277"/>
                      <a:pt x="0" y="759989"/>
                      <a:pt x="0" y="726327"/>
                    </a:cubicBezTo>
                    <a:lnTo>
                      <a:pt x="0" y="60950"/>
                    </a:lnTo>
                    <a:cubicBezTo>
                      <a:pt x="0" y="27288"/>
                      <a:pt x="27288" y="0"/>
                      <a:pt x="60950" y="0"/>
                    </a:cubicBezTo>
                    <a:close/>
                  </a:path>
                </a:pathLst>
              </a:custGeom>
              <a:blipFill>
                <a:blip r:embed="rId7"/>
                <a:stretch>
                  <a:fillRect t="-1362" r="-57" b="-27973"/>
                </a:stretch>
              </a:blipFill>
            </p:spPr>
          </p:sp>
        </p:grpSp>
        <p:sp>
          <p:nvSpPr>
            <p:cNvPr id="37" name="TextBox 37"/>
            <p:cNvSpPr txBox="1"/>
            <p:nvPr/>
          </p:nvSpPr>
          <p:spPr>
            <a:xfrm>
              <a:off x="0" y="2540549"/>
              <a:ext cx="3121650" cy="3652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60"/>
                </a:lnSpc>
              </a:pPr>
              <a:r>
                <a:rPr lang="en-US" sz="1800" b="1">
                  <a:solidFill>
                    <a:srgbClr val="012686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Laurent PAYEN</a:t>
              </a:r>
            </a:p>
          </p:txBody>
        </p:sp>
      </p:grpSp>
      <p:sp>
        <p:nvSpPr>
          <p:cNvPr id="38" name="TextBox 38"/>
          <p:cNvSpPr txBox="1"/>
          <p:nvPr/>
        </p:nvSpPr>
        <p:spPr>
          <a:xfrm>
            <a:off x="939575" y="4148576"/>
            <a:ext cx="16319725" cy="3239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2100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MEMBRES :</a:t>
            </a:r>
          </a:p>
        </p:txBody>
      </p:sp>
      <p:sp>
        <p:nvSpPr>
          <p:cNvPr id="39" name="AutoShape 39"/>
          <p:cNvSpPr/>
          <p:nvPr/>
        </p:nvSpPr>
        <p:spPr>
          <a:xfrm>
            <a:off x="939575" y="1727883"/>
            <a:ext cx="2630828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0" name="AutoShape 40"/>
          <p:cNvSpPr/>
          <p:nvPr/>
        </p:nvSpPr>
        <p:spPr>
          <a:xfrm>
            <a:off x="939575" y="4539175"/>
            <a:ext cx="2630828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1" name="TextBox 41"/>
          <p:cNvSpPr txBox="1"/>
          <p:nvPr/>
        </p:nvSpPr>
        <p:spPr>
          <a:xfrm>
            <a:off x="3322718" y="502920"/>
            <a:ext cx="12144090" cy="5578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622"/>
              </a:lnSpc>
            </a:pPr>
            <a:r>
              <a:rPr lang="en-US" sz="3600" b="1" dirty="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COMMISSION TERRITOIRES ET INITIATIVES DES ORDRES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939575" y="1297175"/>
            <a:ext cx="16230600" cy="3657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39"/>
              </a:lnSpc>
            </a:pPr>
            <a:r>
              <a:rPr lang="en-US" sz="2098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PRÉSIDENT :</a:t>
            </a:r>
          </a:p>
        </p:txBody>
      </p:sp>
      <p:grpSp>
        <p:nvGrpSpPr>
          <p:cNvPr id="43" name="Group 43"/>
          <p:cNvGrpSpPr/>
          <p:nvPr/>
        </p:nvGrpSpPr>
        <p:grpSpPr>
          <a:xfrm>
            <a:off x="9372947" y="7334435"/>
            <a:ext cx="2802592" cy="2272878"/>
            <a:chOff x="0" y="0"/>
            <a:chExt cx="3736790" cy="3030504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2341266"/>
              <a:ext cx="3736790" cy="689238"/>
              <a:chOff x="0" y="0"/>
              <a:chExt cx="738131" cy="136146"/>
            </a:xfrm>
          </p:grpSpPr>
          <p:sp>
            <p:nvSpPr>
              <p:cNvPr id="45" name="Freeform 45"/>
              <p:cNvSpPr/>
              <p:nvPr/>
            </p:nvSpPr>
            <p:spPr>
              <a:xfrm>
                <a:off x="0" y="0"/>
                <a:ext cx="738131" cy="136146"/>
              </a:xfrm>
              <a:custGeom>
                <a:avLst/>
                <a:gdLst/>
                <a:ahLst/>
                <a:cxnLst/>
                <a:rect l="l" t="t" r="r" b="b"/>
                <a:pathLst>
                  <a:path w="738131" h="136146">
                    <a:moveTo>
                      <a:pt x="13812" y="0"/>
                    </a:moveTo>
                    <a:lnTo>
                      <a:pt x="724319" y="0"/>
                    </a:lnTo>
                    <a:cubicBezTo>
                      <a:pt x="727982" y="0"/>
                      <a:pt x="731496" y="1455"/>
                      <a:pt x="734086" y="4045"/>
                    </a:cubicBezTo>
                    <a:cubicBezTo>
                      <a:pt x="736676" y="6636"/>
                      <a:pt x="738131" y="10149"/>
                      <a:pt x="738131" y="13812"/>
                    </a:cubicBezTo>
                    <a:lnTo>
                      <a:pt x="738131" y="122334"/>
                    </a:lnTo>
                    <a:cubicBezTo>
                      <a:pt x="738131" y="125997"/>
                      <a:pt x="736676" y="129510"/>
                      <a:pt x="734086" y="132100"/>
                    </a:cubicBezTo>
                    <a:cubicBezTo>
                      <a:pt x="731496" y="134691"/>
                      <a:pt x="727982" y="136146"/>
                      <a:pt x="724319" y="136146"/>
                    </a:cubicBezTo>
                    <a:lnTo>
                      <a:pt x="13812" y="136146"/>
                    </a:lnTo>
                    <a:cubicBezTo>
                      <a:pt x="6184" y="136146"/>
                      <a:pt x="0" y="129962"/>
                      <a:pt x="0" y="122334"/>
                    </a:cubicBezTo>
                    <a:lnTo>
                      <a:pt x="0" y="13812"/>
                    </a:lnTo>
                    <a:cubicBezTo>
                      <a:pt x="0" y="10149"/>
                      <a:pt x="1455" y="6636"/>
                      <a:pt x="4045" y="4045"/>
                    </a:cubicBezTo>
                    <a:cubicBezTo>
                      <a:pt x="6636" y="1455"/>
                      <a:pt x="10149" y="0"/>
                      <a:pt x="13812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46" name="TextBox 46"/>
              <p:cNvSpPr txBox="1"/>
              <p:nvPr/>
            </p:nvSpPr>
            <p:spPr>
              <a:xfrm>
                <a:off x="0" y="-9525"/>
                <a:ext cx="738131" cy="14567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60"/>
                  </a:lnSpc>
                </a:pPr>
                <a:endParaRPr/>
              </a:p>
            </p:txBody>
          </p:sp>
        </p:grpSp>
        <p:grpSp>
          <p:nvGrpSpPr>
            <p:cNvPr id="47" name="Group 47"/>
            <p:cNvGrpSpPr/>
            <p:nvPr/>
          </p:nvGrpSpPr>
          <p:grpSpPr>
            <a:xfrm>
              <a:off x="767546" y="0"/>
              <a:ext cx="2201697" cy="2270163"/>
              <a:chOff x="0" y="0"/>
              <a:chExt cx="763534" cy="787277"/>
            </a:xfrm>
          </p:grpSpPr>
          <p:sp>
            <p:nvSpPr>
              <p:cNvPr id="48" name="Freeform 48"/>
              <p:cNvSpPr/>
              <p:nvPr/>
            </p:nvSpPr>
            <p:spPr>
              <a:xfrm>
                <a:off x="0" y="0"/>
                <a:ext cx="763534" cy="787277"/>
              </a:xfrm>
              <a:custGeom>
                <a:avLst/>
                <a:gdLst/>
                <a:ahLst/>
                <a:cxnLst/>
                <a:rect l="l" t="t" r="r" b="b"/>
                <a:pathLst>
                  <a:path w="763534" h="787277">
                    <a:moveTo>
                      <a:pt x="60950" y="0"/>
                    </a:moveTo>
                    <a:lnTo>
                      <a:pt x="702584" y="0"/>
                    </a:lnTo>
                    <a:cubicBezTo>
                      <a:pt x="736245" y="0"/>
                      <a:pt x="763534" y="27288"/>
                      <a:pt x="763534" y="60950"/>
                    </a:cubicBezTo>
                    <a:lnTo>
                      <a:pt x="763534" y="726327"/>
                    </a:lnTo>
                    <a:cubicBezTo>
                      <a:pt x="763534" y="759989"/>
                      <a:pt x="736245" y="787277"/>
                      <a:pt x="702584" y="787277"/>
                    </a:cubicBezTo>
                    <a:lnTo>
                      <a:pt x="60950" y="787277"/>
                    </a:lnTo>
                    <a:cubicBezTo>
                      <a:pt x="27288" y="787277"/>
                      <a:pt x="0" y="759989"/>
                      <a:pt x="0" y="726327"/>
                    </a:cubicBezTo>
                    <a:lnTo>
                      <a:pt x="0" y="60950"/>
                    </a:lnTo>
                    <a:cubicBezTo>
                      <a:pt x="0" y="27288"/>
                      <a:pt x="27288" y="0"/>
                      <a:pt x="60950" y="0"/>
                    </a:cubicBezTo>
                    <a:close/>
                  </a:path>
                </a:pathLst>
              </a:custGeom>
              <a:blipFill>
                <a:blip r:embed="rId8"/>
                <a:stretch>
                  <a:fillRect t="-6827" r="-286" b="-39369"/>
                </a:stretch>
              </a:blipFill>
            </p:spPr>
          </p:sp>
        </p:grpSp>
        <p:sp>
          <p:nvSpPr>
            <p:cNvPr id="49" name="TextBox 49"/>
            <p:cNvSpPr txBox="1"/>
            <p:nvPr/>
          </p:nvSpPr>
          <p:spPr>
            <a:xfrm>
              <a:off x="0" y="2498510"/>
              <a:ext cx="3736790" cy="3652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60"/>
                </a:lnSpc>
              </a:pPr>
              <a:r>
                <a:rPr lang="en-US" sz="1800" b="1">
                  <a:solidFill>
                    <a:srgbClr val="012686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Dominique VIAL-BONDON</a:t>
              </a:r>
            </a:p>
          </p:txBody>
        </p:sp>
      </p:grpSp>
      <p:grpSp>
        <p:nvGrpSpPr>
          <p:cNvPr id="50" name="Group 27">
            <a:extLst>
              <a:ext uri="{FF2B5EF4-FFF2-40B4-BE49-F238E27FC236}">
                <a16:creationId xmlns:a16="http://schemas.microsoft.com/office/drawing/2014/main" id="{81DEDFED-9A49-6724-83F9-B196499FE1E3}"/>
              </a:ext>
            </a:extLst>
          </p:cNvPr>
          <p:cNvGrpSpPr/>
          <p:nvPr/>
        </p:nvGrpSpPr>
        <p:grpSpPr>
          <a:xfrm>
            <a:off x="2807209" y="7320843"/>
            <a:ext cx="2341237" cy="2300063"/>
            <a:chOff x="0" y="0"/>
            <a:chExt cx="3121650" cy="3066751"/>
          </a:xfrm>
        </p:grpSpPr>
        <p:grpSp>
          <p:nvGrpSpPr>
            <p:cNvPr id="51" name="Group 28">
              <a:extLst>
                <a:ext uri="{FF2B5EF4-FFF2-40B4-BE49-F238E27FC236}">
                  <a16:creationId xmlns:a16="http://schemas.microsoft.com/office/drawing/2014/main" id="{F30F2E13-7D65-DB72-F682-E7953CABD247}"/>
                </a:ext>
              </a:extLst>
            </p:cNvPr>
            <p:cNvGrpSpPr/>
            <p:nvPr/>
          </p:nvGrpSpPr>
          <p:grpSpPr>
            <a:xfrm>
              <a:off x="0" y="2377513"/>
              <a:ext cx="3121650" cy="689238"/>
              <a:chOff x="0" y="0"/>
              <a:chExt cx="616622" cy="136146"/>
            </a:xfrm>
          </p:grpSpPr>
          <p:sp>
            <p:nvSpPr>
              <p:cNvPr id="55" name="Freeform 29">
                <a:extLst>
                  <a:ext uri="{FF2B5EF4-FFF2-40B4-BE49-F238E27FC236}">
                    <a16:creationId xmlns:a16="http://schemas.microsoft.com/office/drawing/2014/main" id="{2AB0976A-BE03-F679-E3DA-27B5029B379A}"/>
                  </a:ext>
                </a:extLst>
              </p:cNvPr>
              <p:cNvSpPr/>
              <p:nvPr/>
            </p:nvSpPr>
            <p:spPr>
              <a:xfrm>
                <a:off x="0" y="0"/>
                <a:ext cx="616622" cy="136146"/>
              </a:xfrm>
              <a:custGeom>
                <a:avLst/>
                <a:gdLst/>
                <a:ahLst/>
                <a:cxnLst/>
                <a:rect l="l" t="t" r="r" b="b"/>
                <a:pathLst>
                  <a:path w="616622" h="136146">
                    <a:moveTo>
                      <a:pt x="16534" y="0"/>
                    </a:moveTo>
                    <a:lnTo>
                      <a:pt x="600088" y="0"/>
                    </a:lnTo>
                    <a:cubicBezTo>
                      <a:pt x="604473" y="0"/>
                      <a:pt x="608679" y="1742"/>
                      <a:pt x="611780" y="4843"/>
                    </a:cubicBezTo>
                    <a:cubicBezTo>
                      <a:pt x="614880" y="7943"/>
                      <a:pt x="616622" y="12149"/>
                      <a:pt x="616622" y="16534"/>
                    </a:cubicBezTo>
                    <a:lnTo>
                      <a:pt x="616622" y="119612"/>
                    </a:lnTo>
                    <a:cubicBezTo>
                      <a:pt x="616622" y="123997"/>
                      <a:pt x="614880" y="128202"/>
                      <a:pt x="611780" y="131303"/>
                    </a:cubicBezTo>
                    <a:cubicBezTo>
                      <a:pt x="608679" y="134404"/>
                      <a:pt x="604473" y="136146"/>
                      <a:pt x="600088" y="136146"/>
                    </a:cubicBezTo>
                    <a:lnTo>
                      <a:pt x="16534" y="136146"/>
                    </a:lnTo>
                    <a:cubicBezTo>
                      <a:pt x="12149" y="136146"/>
                      <a:pt x="7943" y="134404"/>
                      <a:pt x="4843" y="131303"/>
                    </a:cubicBezTo>
                    <a:cubicBezTo>
                      <a:pt x="1742" y="128202"/>
                      <a:pt x="0" y="123997"/>
                      <a:pt x="0" y="119612"/>
                    </a:cubicBezTo>
                    <a:lnTo>
                      <a:pt x="0" y="16534"/>
                    </a:lnTo>
                    <a:cubicBezTo>
                      <a:pt x="0" y="12149"/>
                      <a:pt x="1742" y="7943"/>
                      <a:pt x="4843" y="4843"/>
                    </a:cubicBezTo>
                    <a:cubicBezTo>
                      <a:pt x="7943" y="1742"/>
                      <a:pt x="12149" y="0"/>
                      <a:pt x="16534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56" name="TextBox 30">
                <a:extLst>
                  <a:ext uri="{FF2B5EF4-FFF2-40B4-BE49-F238E27FC236}">
                    <a16:creationId xmlns:a16="http://schemas.microsoft.com/office/drawing/2014/main" id="{F76E9E98-246D-A4A4-AF2F-6B6401AF9A59}"/>
                  </a:ext>
                </a:extLst>
              </p:cNvPr>
              <p:cNvSpPr txBox="1"/>
              <p:nvPr/>
            </p:nvSpPr>
            <p:spPr>
              <a:xfrm>
                <a:off x="0" y="-9525"/>
                <a:ext cx="616622" cy="14567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60"/>
                  </a:lnSpc>
                </a:pPr>
                <a:endParaRPr/>
              </a:p>
            </p:txBody>
          </p:sp>
        </p:grpSp>
        <p:grpSp>
          <p:nvGrpSpPr>
            <p:cNvPr id="52" name="Group 31">
              <a:extLst>
                <a:ext uri="{FF2B5EF4-FFF2-40B4-BE49-F238E27FC236}">
                  <a16:creationId xmlns:a16="http://schemas.microsoft.com/office/drawing/2014/main" id="{FD36DD9A-2DA4-397F-ABC8-9D280E40731D}"/>
                </a:ext>
              </a:extLst>
            </p:cNvPr>
            <p:cNvGrpSpPr/>
            <p:nvPr/>
          </p:nvGrpSpPr>
          <p:grpSpPr>
            <a:xfrm>
              <a:off x="459976" y="0"/>
              <a:ext cx="2201697" cy="2270163"/>
              <a:chOff x="0" y="0"/>
              <a:chExt cx="763534" cy="787277"/>
            </a:xfrm>
          </p:grpSpPr>
          <p:sp>
            <p:nvSpPr>
              <p:cNvPr id="54" name="Freeform 32">
                <a:extLst>
                  <a:ext uri="{FF2B5EF4-FFF2-40B4-BE49-F238E27FC236}">
                    <a16:creationId xmlns:a16="http://schemas.microsoft.com/office/drawing/2014/main" id="{490FE102-37E5-16C6-363F-362E81D7B334}"/>
                  </a:ext>
                </a:extLst>
              </p:cNvPr>
              <p:cNvSpPr/>
              <p:nvPr/>
            </p:nvSpPr>
            <p:spPr>
              <a:xfrm>
                <a:off x="0" y="0"/>
                <a:ext cx="763534" cy="787277"/>
              </a:xfrm>
              <a:custGeom>
                <a:avLst/>
                <a:gdLst/>
                <a:ahLst/>
                <a:cxnLst/>
                <a:rect l="l" t="t" r="r" b="b"/>
                <a:pathLst>
                  <a:path w="763534" h="787277">
                    <a:moveTo>
                      <a:pt x="60950" y="0"/>
                    </a:moveTo>
                    <a:lnTo>
                      <a:pt x="702584" y="0"/>
                    </a:lnTo>
                    <a:cubicBezTo>
                      <a:pt x="736245" y="0"/>
                      <a:pt x="763534" y="27288"/>
                      <a:pt x="763534" y="60950"/>
                    </a:cubicBezTo>
                    <a:lnTo>
                      <a:pt x="763534" y="726327"/>
                    </a:lnTo>
                    <a:cubicBezTo>
                      <a:pt x="763534" y="759989"/>
                      <a:pt x="736245" y="787277"/>
                      <a:pt x="702584" y="787277"/>
                    </a:cubicBezTo>
                    <a:lnTo>
                      <a:pt x="60950" y="787277"/>
                    </a:lnTo>
                    <a:cubicBezTo>
                      <a:pt x="27288" y="787277"/>
                      <a:pt x="0" y="759989"/>
                      <a:pt x="0" y="726327"/>
                    </a:cubicBezTo>
                    <a:lnTo>
                      <a:pt x="0" y="60950"/>
                    </a:lnTo>
                    <a:cubicBezTo>
                      <a:pt x="0" y="27288"/>
                      <a:pt x="27288" y="0"/>
                      <a:pt x="60950" y="0"/>
                    </a:cubicBezTo>
                    <a:close/>
                  </a:path>
                </a:pathLst>
              </a:custGeom>
              <a:blipFill>
                <a:blip r:embed="rId9"/>
                <a:stretch>
                  <a:fillRect t="-1212" b="-8532"/>
                </a:stretch>
              </a:blipFill>
            </p:spPr>
          </p:sp>
        </p:grpSp>
        <p:sp>
          <p:nvSpPr>
            <p:cNvPr id="53" name="TextBox 33">
              <a:extLst>
                <a:ext uri="{FF2B5EF4-FFF2-40B4-BE49-F238E27FC236}">
                  <a16:creationId xmlns:a16="http://schemas.microsoft.com/office/drawing/2014/main" id="{A52DE877-4AA4-021F-F2E1-46BCBCF0E68F}"/>
                </a:ext>
              </a:extLst>
            </p:cNvPr>
            <p:cNvSpPr txBox="1"/>
            <p:nvPr/>
          </p:nvSpPr>
          <p:spPr>
            <a:xfrm>
              <a:off x="0" y="2540549"/>
              <a:ext cx="3121650" cy="3652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60"/>
                </a:lnSpc>
              </a:pPr>
              <a:r>
                <a:rPr lang="en-US" sz="1800" b="1" dirty="0">
                  <a:solidFill>
                    <a:srgbClr val="012686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Stéphane NESA</a:t>
              </a:r>
            </a:p>
          </p:txBody>
        </p:sp>
      </p:grpSp>
      <p:grpSp>
        <p:nvGrpSpPr>
          <p:cNvPr id="57" name="Group 34">
            <a:extLst>
              <a:ext uri="{FF2B5EF4-FFF2-40B4-BE49-F238E27FC236}">
                <a16:creationId xmlns:a16="http://schemas.microsoft.com/office/drawing/2014/main" id="{0FE17453-F52E-06CA-76F5-CB3C21A55527}"/>
              </a:ext>
            </a:extLst>
          </p:cNvPr>
          <p:cNvGrpSpPr/>
          <p:nvPr/>
        </p:nvGrpSpPr>
        <p:grpSpPr>
          <a:xfrm>
            <a:off x="6441027" y="4840958"/>
            <a:ext cx="2341237" cy="2300063"/>
            <a:chOff x="0" y="0"/>
            <a:chExt cx="3121650" cy="3066751"/>
          </a:xfrm>
        </p:grpSpPr>
        <p:grpSp>
          <p:nvGrpSpPr>
            <p:cNvPr id="58" name="Group 35">
              <a:extLst>
                <a:ext uri="{FF2B5EF4-FFF2-40B4-BE49-F238E27FC236}">
                  <a16:creationId xmlns:a16="http://schemas.microsoft.com/office/drawing/2014/main" id="{F8D32D33-A110-464A-66B2-342733A1E8E6}"/>
                </a:ext>
              </a:extLst>
            </p:cNvPr>
            <p:cNvGrpSpPr/>
            <p:nvPr/>
          </p:nvGrpSpPr>
          <p:grpSpPr>
            <a:xfrm>
              <a:off x="0" y="2377513"/>
              <a:ext cx="3121650" cy="689238"/>
              <a:chOff x="0" y="0"/>
              <a:chExt cx="616622" cy="136146"/>
            </a:xfrm>
          </p:grpSpPr>
          <p:sp>
            <p:nvSpPr>
              <p:cNvPr id="62" name="Freeform 36">
                <a:extLst>
                  <a:ext uri="{FF2B5EF4-FFF2-40B4-BE49-F238E27FC236}">
                    <a16:creationId xmlns:a16="http://schemas.microsoft.com/office/drawing/2014/main" id="{B0CA7169-15A4-58C2-CAA1-A3833A6394B1}"/>
                  </a:ext>
                </a:extLst>
              </p:cNvPr>
              <p:cNvSpPr/>
              <p:nvPr/>
            </p:nvSpPr>
            <p:spPr>
              <a:xfrm>
                <a:off x="0" y="0"/>
                <a:ext cx="616622" cy="136146"/>
              </a:xfrm>
              <a:custGeom>
                <a:avLst/>
                <a:gdLst/>
                <a:ahLst/>
                <a:cxnLst/>
                <a:rect l="l" t="t" r="r" b="b"/>
                <a:pathLst>
                  <a:path w="616622" h="136146">
                    <a:moveTo>
                      <a:pt x="16534" y="0"/>
                    </a:moveTo>
                    <a:lnTo>
                      <a:pt x="600088" y="0"/>
                    </a:lnTo>
                    <a:cubicBezTo>
                      <a:pt x="604473" y="0"/>
                      <a:pt x="608679" y="1742"/>
                      <a:pt x="611780" y="4843"/>
                    </a:cubicBezTo>
                    <a:cubicBezTo>
                      <a:pt x="614880" y="7943"/>
                      <a:pt x="616622" y="12149"/>
                      <a:pt x="616622" y="16534"/>
                    </a:cubicBezTo>
                    <a:lnTo>
                      <a:pt x="616622" y="119612"/>
                    </a:lnTo>
                    <a:cubicBezTo>
                      <a:pt x="616622" y="123997"/>
                      <a:pt x="614880" y="128202"/>
                      <a:pt x="611780" y="131303"/>
                    </a:cubicBezTo>
                    <a:cubicBezTo>
                      <a:pt x="608679" y="134404"/>
                      <a:pt x="604473" y="136146"/>
                      <a:pt x="600088" y="136146"/>
                    </a:cubicBezTo>
                    <a:lnTo>
                      <a:pt x="16534" y="136146"/>
                    </a:lnTo>
                    <a:cubicBezTo>
                      <a:pt x="12149" y="136146"/>
                      <a:pt x="7943" y="134404"/>
                      <a:pt x="4843" y="131303"/>
                    </a:cubicBezTo>
                    <a:cubicBezTo>
                      <a:pt x="1742" y="128202"/>
                      <a:pt x="0" y="123997"/>
                      <a:pt x="0" y="119612"/>
                    </a:cubicBezTo>
                    <a:lnTo>
                      <a:pt x="0" y="16534"/>
                    </a:lnTo>
                    <a:cubicBezTo>
                      <a:pt x="0" y="12149"/>
                      <a:pt x="1742" y="7943"/>
                      <a:pt x="4843" y="4843"/>
                    </a:cubicBezTo>
                    <a:cubicBezTo>
                      <a:pt x="7943" y="1742"/>
                      <a:pt x="12149" y="0"/>
                      <a:pt x="16534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63" name="TextBox 37">
                <a:extLst>
                  <a:ext uri="{FF2B5EF4-FFF2-40B4-BE49-F238E27FC236}">
                    <a16:creationId xmlns:a16="http://schemas.microsoft.com/office/drawing/2014/main" id="{5F01788B-209B-6014-DB4A-88693C966C6D}"/>
                  </a:ext>
                </a:extLst>
              </p:cNvPr>
              <p:cNvSpPr txBox="1"/>
              <p:nvPr/>
            </p:nvSpPr>
            <p:spPr>
              <a:xfrm>
                <a:off x="0" y="-9525"/>
                <a:ext cx="616622" cy="14567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60"/>
                  </a:lnSpc>
                </a:pPr>
                <a:endParaRPr/>
              </a:p>
            </p:txBody>
          </p:sp>
        </p:grpSp>
        <p:grpSp>
          <p:nvGrpSpPr>
            <p:cNvPr id="59" name="Group 38">
              <a:extLst>
                <a:ext uri="{FF2B5EF4-FFF2-40B4-BE49-F238E27FC236}">
                  <a16:creationId xmlns:a16="http://schemas.microsoft.com/office/drawing/2014/main" id="{837E4E19-959C-4456-7583-50822EBD75B8}"/>
                </a:ext>
              </a:extLst>
            </p:cNvPr>
            <p:cNvGrpSpPr/>
            <p:nvPr/>
          </p:nvGrpSpPr>
          <p:grpSpPr>
            <a:xfrm>
              <a:off x="459976" y="0"/>
              <a:ext cx="2201697" cy="2270163"/>
              <a:chOff x="0" y="0"/>
              <a:chExt cx="763534" cy="787277"/>
            </a:xfrm>
          </p:grpSpPr>
          <p:sp>
            <p:nvSpPr>
              <p:cNvPr id="61" name="Freeform 39">
                <a:extLst>
                  <a:ext uri="{FF2B5EF4-FFF2-40B4-BE49-F238E27FC236}">
                    <a16:creationId xmlns:a16="http://schemas.microsoft.com/office/drawing/2014/main" id="{3EBF07D5-15C7-5508-783C-1402A6C10CEF}"/>
                  </a:ext>
                </a:extLst>
              </p:cNvPr>
              <p:cNvSpPr/>
              <p:nvPr/>
            </p:nvSpPr>
            <p:spPr>
              <a:xfrm>
                <a:off x="0" y="0"/>
                <a:ext cx="763534" cy="787277"/>
              </a:xfrm>
              <a:custGeom>
                <a:avLst/>
                <a:gdLst/>
                <a:ahLst/>
                <a:cxnLst/>
                <a:rect l="l" t="t" r="r" b="b"/>
                <a:pathLst>
                  <a:path w="763534" h="787277">
                    <a:moveTo>
                      <a:pt x="60950" y="0"/>
                    </a:moveTo>
                    <a:lnTo>
                      <a:pt x="702584" y="0"/>
                    </a:lnTo>
                    <a:cubicBezTo>
                      <a:pt x="736245" y="0"/>
                      <a:pt x="763534" y="27288"/>
                      <a:pt x="763534" y="60950"/>
                    </a:cubicBezTo>
                    <a:lnTo>
                      <a:pt x="763534" y="726327"/>
                    </a:lnTo>
                    <a:cubicBezTo>
                      <a:pt x="763534" y="759989"/>
                      <a:pt x="736245" y="787277"/>
                      <a:pt x="702584" y="787277"/>
                    </a:cubicBezTo>
                    <a:lnTo>
                      <a:pt x="60950" y="787277"/>
                    </a:lnTo>
                    <a:cubicBezTo>
                      <a:pt x="27288" y="787277"/>
                      <a:pt x="0" y="759989"/>
                      <a:pt x="0" y="726327"/>
                    </a:cubicBezTo>
                    <a:lnTo>
                      <a:pt x="0" y="60950"/>
                    </a:lnTo>
                    <a:cubicBezTo>
                      <a:pt x="0" y="27288"/>
                      <a:pt x="27288" y="0"/>
                      <a:pt x="60950" y="0"/>
                    </a:cubicBezTo>
                    <a:close/>
                  </a:path>
                </a:pathLst>
              </a:custGeom>
              <a:blipFill>
                <a:blip r:embed="rId10"/>
                <a:stretch>
                  <a:fillRect b="-45476"/>
                </a:stretch>
              </a:blipFill>
            </p:spPr>
          </p:sp>
        </p:grpSp>
        <p:sp>
          <p:nvSpPr>
            <p:cNvPr id="60" name="TextBox 40">
              <a:extLst>
                <a:ext uri="{FF2B5EF4-FFF2-40B4-BE49-F238E27FC236}">
                  <a16:creationId xmlns:a16="http://schemas.microsoft.com/office/drawing/2014/main" id="{645625AC-41AB-06F7-B8EE-3215D600917A}"/>
                </a:ext>
              </a:extLst>
            </p:cNvPr>
            <p:cNvSpPr txBox="1"/>
            <p:nvPr/>
          </p:nvSpPr>
          <p:spPr>
            <a:xfrm>
              <a:off x="0" y="2540549"/>
              <a:ext cx="3121650" cy="3652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60"/>
                </a:lnSpc>
              </a:pPr>
              <a:r>
                <a:rPr lang="en-US" sz="1800" b="1" dirty="0">
                  <a:solidFill>
                    <a:srgbClr val="012686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Pierre DUNAC</a:t>
              </a:r>
            </a:p>
          </p:txBody>
        </p:sp>
      </p:grpSp>
      <p:grpSp>
        <p:nvGrpSpPr>
          <p:cNvPr id="64" name="Groupe 63">
            <a:extLst>
              <a:ext uri="{FF2B5EF4-FFF2-40B4-BE49-F238E27FC236}">
                <a16:creationId xmlns:a16="http://schemas.microsoft.com/office/drawing/2014/main" id="{06A7E042-88F8-5D29-95E7-DD086E8AEE28}"/>
              </a:ext>
            </a:extLst>
          </p:cNvPr>
          <p:cNvGrpSpPr/>
          <p:nvPr/>
        </p:nvGrpSpPr>
        <p:grpSpPr>
          <a:xfrm>
            <a:off x="13117172" y="7314493"/>
            <a:ext cx="3047998" cy="2312763"/>
            <a:chOff x="4800600" y="4961382"/>
            <a:chExt cx="3047998" cy="2312763"/>
          </a:xfrm>
        </p:grpSpPr>
        <p:grpSp>
          <p:nvGrpSpPr>
            <p:cNvPr id="65" name="Group 9">
              <a:extLst>
                <a:ext uri="{FF2B5EF4-FFF2-40B4-BE49-F238E27FC236}">
                  <a16:creationId xmlns:a16="http://schemas.microsoft.com/office/drawing/2014/main" id="{5AE0810D-124E-B832-5429-367248070294}"/>
                </a:ext>
              </a:extLst>
            </p:cNvPr>
            <p:cNvGrpSpPr/>
            <p:nvPr/>
          </p:nvGrpSpPr>
          <p:grpSpPr>
            <a:xfrm>
              <a:off x="4800600" y="6721052"/>
              <a:ext cx="3047998" cy="553093"/>
              <a:chOff x="-80277" y="-9525"/>
              <a:chExt cx="802765" cy="145671"/>
            </a:xfrm>
          </p:grpSpPr>
          <p:sp>
            <p:nvSpPr>
              <p:cNvPr id="68" name="Freeform 10">
                <a:extLst>
                  <a:ext uri="{FF2B5EF4-FFF2-40B4-BE49-F238E27FC236}">
                    <a16:creationId xmlns:a16="http://schemas.microsoft.com/office/drawing/2014/main" id="{C55CFCD2-3C19-E89C-5A7A-CB94011685B9}"/>
                  </a:ext>
                </a:extLst>
              </p:cNvPr>
              <p:cNvSpPr/>
              <p:nvPr/>
            </p:nvSpPr>
            <p:spPr>
              <a:xfrm>
                <a:off x="-80277" y="0"/>
                <a:ext cx="802765" cy="136146"/>
              </a:xfrm>
              <a:custGeom>
                <a:avLst/>
                <a:gdLst/>
                <a:ahLst/>
                <a:cxnLst/>
                <a:rect l="l" t="t" r="r" b="b"/>
                <a:pathLst>
                  <a:path w="616622" h="136146">
                    <a:moveTo>
                      <a:pt x="16534" y="0"/>
                    </a:moveTo>
                    <a:lnTo>
                      <a:pt x="600088" y="0"/>
                    </a:lnTo>
                    <a:cubicBezTo>
                      <a:pt x="604473" y="0"/>
                      <a:pt x="608679" y="1742"/>
                      <a:pt x="611780" y="4843"/>
                    </a:cubicBezTo>
                    <a:cubicBezTo>
                      <a:pt x="614880" y="7943"/>
                      <a:pt x="616622" y="12149"/>
                      <a:pt x="616622" y="16534"/>
                    </a:cubicBezTo>
                    <a:lnTo>
                      <a:pt x="616622" y="119612"/>
                    </a:lnTo>
                    <a:cubicBezTo>
                      <a:pt x="616622" y="123997"/>
                      <a:pt x="614880" y="128202"/>
                      <a:pt x="611780" y="131303"/>
                    </a:cubicBezTo>
                    <a:cubicBezTo>
                      <a:pt x="608679" y="134404"/>
                      <a:pt x="604473" y="136146"/>
                      <a:pt x="600088" y="136146"/>
                    </a:cubicBezTo>
                    <a:lnTo>
                      <a:pt x="16534" y="136146"/>
                    </a:lnTo>
                    <a:cubicBezTo>
                      <a:pt x="12149" y="136146"/>
                      <a:pt x="7943" y="134404"/>
                      <a:pt x="4843" y="131303"/>
                    </a:cubicBezTo>
                    <a:cubicBezTo>
                      <a:pt x="1742" y="128202"/>
                      <a:pt x="0" y="123997"/>
                      <a:pt x="0" y="119612"/>
                    </a:cubicBezTo>
                    <a:lnTo>
                      <a:pt x="0" y="16534"/>
                    </a:lnTo>
                    <a:cubicBezTo>
                      <a:pt x="0" y="12149"/>
                      <a:pt x="1742" y="7943"/>
                      <a:pt x="4843" y="4843"/>
                    </a:cubicBezTo>
                    <a:cubicBezTo>
                      <a:pt x="7943" y="1742"/>
                      <a:pt x="12149" y="0"/>
                      <a:pt x="16534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69" name="TextBox 11">
                <a:extLst>
                  <a:ext uri="{FF2B5EF4-FFF2-40B4-BE49-F238E27FC236}">
                    <a16:creationId xmlns:a16="http://schemas.microsoft.com/office/drawing/2014/main" id="{9662A38E-593A-7538-DE00-3CDE9838354B}"/>
                  </a:ext>
                </a:extLst>
              </p:cNvPr>
              <p:cNvSpPr txBox="1"/>
              <p:nvPr/>
            </p:nvSpPr>
            <p:spPr>
              <a:xfrm>
                <a:off x="0" y="-9525"/>
                <a:ext cx="616622" cy="14567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60"/>
                  </a:lnSpc>
                </a:pPr>
                <a:endParaRPr/>
              </a:p>
            </p:txBody>
          </p:sp>
        </p:grpSp>
        <p:sp>
          <p:nvSpPr>
            <p:cNvPr id="66" name="TextBox 13">
              <a:extLst>
                <a:ext uri="{FF2B5EF4-FFF2-40B4-BE49-F238E27FC236}">
                  <a16:creationId xmlns:a16="http://schemas.microsoft.com/office/drawing/2014/main" id="{FEC6F1EF-B246-A950-30D4-75EFE21C2F60}"/>
                </a:ext>
              </a:extLst>
            </p:cNvPr>
            <p:cNvSpPr txBox="1"/>
            <p:nvPr/>
          </p:nvSpPr>
          <p:spPr>
            <a:xfrm>
              <a:off x="4900806" y="6879457"/>
              <a:ext cx="2847586" cy="26930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160"/>
                </a:lnSpc>
              </a:pPr>
              <a:r>
                <a:rPr lang="en-US" sz="1800" b="1" dirty="0">
                  <a:solidFill>
                    <a:srgbClr val="012686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Jean-Raphaël FERNANDEZ</a:t>
              </a:r>
            </a:p>
          </p:txBody>
        </p:sp>
        <p:pic>
          <p:nvPicPr>
            <p:cNvPr id="67" name="Image 66">
              <a:extLst>
                <a:ext uri="{FF2B5EF4-FFF2-40B4-BE49-F238E27FC236}">
                  <a16:creationId xmlns:a16="http://schemas.microsoft.com/office/drawing/2014/main" id="{65873507-2C1F-F627-DBAA-D1A8A92854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t="4475" b="28997"/>
            <a:stretch>
              <a:fillRect/>
            </a:stretch>
          </p:blipFill>
          <p:spPr>
            <a:xfrm>
              <a:off x="5484980" y="4961382"/>
              <a:ext cx="1679239" cy="1679239"/>
            </a:xfrm>
            <a:prstGeom prst="roundRect">
              <a:avLst>
                <a:gd name="adj" fmla="val 8096"/>
              </a:avLst>
            </a:prstGeom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58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5547" y="0"/>
            <a:ext cx="18353547" cy="10287000"/>
          </a:xfrm>
          <a:custGeom>
            <a:avLst/>
            <a:gdLst/>
            <a:ahLst/>
            <a:cxnLst/>
            <a:rect l="l" t="t" r="r" b="b"/>
            <a:pathLst>
              <a:path w="18353547" h="10287000">
                <a:moveTo>
                  <a:pt x="0" y="0"/>
                </a:moveTo>
                <a:lnTo>
                  <a:pt x="18353547" y="0"/>
                </a:lnTo>
                <a:lnTo>
                  <a:pt x="18353547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113" b="-16878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6172200" y="502920"/>
            <a:ext cx="6123738" cy="5578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622"/>
              </a:lnSpc>
            </a:pPr>
            <a:r>
              <a:rPr lang="en-US" sz="3600" b="1" dirty="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COMMISSION DROIT PUBLIC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39575" y="1297175"/>
            <a:ext cx="16230600" cy="3657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39"/>
              </a:lnSpc>
            </a:pPr>
            <a:r>
              <a:rPr lang="en-US" sz="2098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CO-PRÉSIDENTS :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5471110" y="1698425"/>
            <a:ext cx="2756510" cy="2459676"/>
            <a:chOff x="0" y="0"/>
            <a:chExt cx="3675347" cy="3279568"/>
          </a:xfrm>
        </p:grpSpPr>
        <p:grpSp>
          <p:nvGrpSpPr>
            <p:cNvPr id="6" name="Group 6"/>
            <p:cNvGrpSpPr/>
            <p:nvPr/>
          </p:nvGrpSpPr>
          <p:grpSpPr>
            <a:xfrm>
              <a:off x="558098" y="0"/>
              <a:ext cx="2559152" cy="2559152"/>
              <a:chOff x="0" y="0"/>
              <a:chExt cx="763534" cy="763534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763534" cy="763534"/>
              </a:xfrm>
              <a:custGeom>
                <a:avLst/>
                <a:gdLst/>
                <a:ahLst/>
                <a:cxnLst/>
                <a:rect l="l" t="t" r="r" b="b"/>
                <a:pathLst>
                  <a:path w="763534" h="763534">
                    <a:moveTo>
                      <a:pt x="52437" y="0"/>
                    </a:moveTo>
                    <a:lnTo>
                      <a:pt x="711097" y="0"/>
                    </a:lnTo>
                    <a:cubicBezTo>
                      <a:pt x="740057" y="0"/>
                      <a:pt x="763534" y="23477"/>
                      <a:pt x="763534" y="52437"/>
                    </a:cubicBezTo>
                    <a:lnTo>
                      <a:pt x="763534" y="711097"/>
                    </a:lnTo>
                    <a:cubicBezTo>
                      <a:pt x="763534" y="740057"/>
                      <a:pt x="740057" y="763534"/>
                      <a:pt x="711097" y="763534"/>
                    </a:cubicBezTo>
                    <a:lnTo>
                      <a:pt x="52437" y="763534"/>
                    </a:lnTo>
                    <a:cubicBezTo>
                      <a:pt x="23477" y="763534"/>
                      <a:pt x="0" y="740057"/>
                      <a:pt x="0" y="711097"/>
                    </a:cubicBezTo>
                    <a:lnTo>
                      <a:pt x="0" y="52437"/>
                    </a:lnTo>
                    <a:cubicBezTo>
                      <a:pt x="0" y="23477"/>
                      <a:pt x="23477" y="0"/>
                      <a:pt x="52437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 l="-202" t="-5071" b="-45544"/>
                </a:stretch>
              </a:blipFill>
            </p:spPr>
          </p:sp>
        </p:grpSp>
        <p:grpSp>
          <p:nvGrpSpPr>
            <p:cNvPr id="8" name="Group 8"/>
            <p:cNvGrpSpPr/>
            <p:nvPr/>
          </p:nvGrpSpPr>
          <p:grpSpPr>
            <a:xfrm>
              <a:off x="0" y="2618595"/>
              <a:ext cx="3675347" cy="660973"/>
              <a:chOff x="0" y="0"/>
              <a:chExt cx="757040" cy="136146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757040" cy="136146"/>
              </a:xfrm>
              <a:custGeom>
                <a:avLst/>
                <a:gdLst/>
                <a:ahLst/>
                <a:cxnLst/>
                <a:rect l="l" t="t" r="r" b="b"/>
                <a:pathLst>
                  <a:path w="757040" h="136146">
                    <a:moveTo>
                      <a:pt x="14043" y="0"/>
                    </a:moveTo>
                    <a:lnTo>
                      <a:pt x="742997" y="0"/>
                    </a:lnTo>
                    <a:cubicBezTo>
                      <a:pt x="746721" y="0"/>
                      <a:pt x="750293" y="1480"/>
                      <a:pt x="752927" y="4113"/>
                    </a:cubicBezTo>
                    <a:cubicBezTo>
                      <a:pt x="755560" y="6747"/>
                      <a:pt x="757040" y="10319"/>
                      <a:pt x="757040" y="14043"/>
                    </a:cubicBezTo>
                    <a:lnTo>
                      <a:pt x="757040" y="122103"/>
                    </a:lnTo>
                    <a:cubicBezTo>
                      <a:pt x="757040" y="129858"/>
                      <a:pt x="750752" y="136146"/>
                      <a:pt x="742997" y="136146"/>
                    </a:cubicBezTo>
                    <a:lnTo>
                      <a:pt x="14043" y="136146"/>
                    </a:lnTo>
                    <a:cubicBezTo>
                      <a:pt x="6287" y="136146"/>
                      <a:pt x="0" y="129858"/>
                      <a:pt x="0" y="122103"/>
                    </a:cubicBezTo>
                    <a:lnTo>
                      <a:pt x="0" y="14043"/>
                    </a:lnTo>
                    <a:cubicBezTo>
                      <a:pt x="0" y="6287"/>
                      <a:pt x="6287" y="0"/>
                      <a:pt x="1404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9525"/>
                <a:ext cx="757040" cy="14567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60"/>
                  </a:lnSpc>
                </a:pPr>
                <a:endParaRPr/>
              </a:p>
            </p:txBody>
          </p:sp>
        </p:grpSp>
        <p:sp>
          <p:nvSpPr>
            <p:cNvPr id="11" name="TextBox 11"/>
            <p:cNvSpPr txBox="1"/>
            <p:nvPr/>
          </p:nvSpPr>
          <p:spPr>
            <a:xfrm>
              <a:off x="0" y="2778572"/>
              <a:ext cx="3675347" cy="341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71"/>
                </a:lnSpc>
              </a:pPr>
              <a:r>
                <a:rPr lang="en-US" sz="1726" b="1">
                  <a:solidFill>
                    <a:srgbClr val="012686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Serge DEYGAS</a:t>
              </a: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9953982" y="3782354"/>
            <a:ext cx="2756510" cy="2558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71"/>
              </a:lnSpc>
            </a:pPr>
            <a:r>
              <a:rPr lang="en-US" sz="1726" b="1">
                <a:solidFill>
                  <a:srgbClr val="012686"/>
                </a:solidFill>
                <a:latin typeface="Roboto Bold"/>
                <a:ea typeface="Roboto Bold"/>
                <a:cs typeface="Roboto Bold"/>
                <a:sym typeface="Roboto Bold"/>
              </a:rPr>
              <a:t>Dominique VIAL-BONDON</a:t>
            </a:r>
          </a:p>
        </p:txBody>
      </p:sp>
      <p:sp>
        <p:nvSpPr>
          <p:cNvPr id="13" name="AutoShape 13"/>
          <p:cNvSpPr/>
          <p:nvPr/>
        </p:nvSpPr>
        <p:spPr>
          <a:xfrm>
            <a:off x="939575" y="1727883"/>
            <a:ext cx="2630828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4" name="Group 14"/>
          <p:cNvGrpSpPr/>
          <p:nvPr/>
        </p:nvGrpSpPr>
        <p:grpSpPr>
          <a:xfrm>
            <a:off x="9841023" y="1575329"/>
            <a:ext cx="2982430" cy="2647062"/>
            <a:chOff x="0" y="0"/>
            <a:chExt cx="3976573" cy="3529417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2840179"/>
              <a:ext cx="3976573" cy="689238"/>
              <a:chOff x="0" y="0"/>
              <a:chExt cx="785496" cy="136146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785496" cy="136146"/>
              </a:xfrm>
              <a:custGeom>
                <a:avLst/>
                <a:gdLst/>
                <a:ahLst/>
                <a:cxnLst/>
                <a:rect l="l" t="t" r="r" b="b"/>
                <a:pathLst>
                  <a:path w="785496" h="136146">
                    <a:moveTo>
                      <a:pt x="12979" y="0"/>
                    </a:moveTo>
                    <a:lnTo>
                      <a:pt x="772517" y="0"/>
                    </a:lnTo>
                    <a:cubicBezTo>
                      <a:pt x="775959" y="0"/>
                      <a:pt x="779260" y="1367"/>
                      <a:pt x="781694" y="3802"/>
                    </a:cubicBezTo>
                    <a:cubicBezTo>
                      <a:pt x="784128" y="6236"/>
                      <a:pt x="785496" y="9537"/>
                      <a:pt x="785496" y="12979"/>
                    </a:cubicBezTo>
                    <a:lnTo>
                      <a:pt x="785496" y="123167"/>
                    </a:lnTo>
                    <a:cubicBezTo>
                      <a:pt x="785496" y="126609"/>
                      <a:pt x="784128" y="129910"/>
                      <a:pt x="781694" y="132344"/>
                    </a:cubicBezTo>
                    <a:cubicBezTo>
                      <a:pt x="779260" y="134778"/>
                      <a:pt x="775959" y="136146"/>
                      <a:pt x="772517" y="136146"/>
                    </a:cubicBezTo>
                    <a:lnTo>
                      <a:pt x="12979" y="136146"/>
                    </a:lnTo>
                    <a:cubicBezTo>
                      <a:pt x="5811" y="136146"/>
                      <a:pt x="0" y="130335"/>
                      <a:pt x="0" y="123167"/>
                    </a:cubicBezTo>
                    <a:lnTo>
                      <a:pt x="0" y="12979"/>
                    </a:lnTo>
                    <a:cubicBezTo>
                      <a:pt x="0" y="9537"/>
                      <a:pt x="1367" y="6236"/>
                      <a:pt x="3802" y="3802"/>
                    </a:cubicBezTo>
                    <a:cubicBezTo>
                      <a:pt x="6236" y="1367"/>
                      <a:pt x="9537" y="0"/>
                      <a:pt x="12979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9525"/>
                <a:ext cx="785496" cy="14567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60"/>
                  </a:lnSpc>
                </a:pPr>
                <a:endParaRPr/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>
              <a:off x="679825" y="0"/>
              <a:ext cx="2616922" cy="2698300"/>
              <a:chOff x="0" y="0"/>
              <a:chExt cx="763534" cy="787277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763534" cy="787277"/>
              </a:xfrm>
              <a:custGeom>
                <a:avLst/>
                <a:gdLst/>
                <a:ahLst/>
                <a:cxnLst/>
                <a:rect l="l" t="t" r="r" b="b"/>
                <a:pathLst>
                  <a:path w="763534" h="787277">
                    <a:moveTo>
                      <a:pt x="51279" y="0"/>
                    </a:moveTo>
                    <a:lnTo>
                      <a:pt x="712255" y="0"/>
                    </a:lnTo>
                    <a:cubicBezTo>
                      <a:pt x="740575" y="0"/>
                      <a:pt x="763534" y="22958"/>
                      <a:pt x="763534" y="51279"/>
                    </a:cubicBezTo>
                    <a:lnTo>
                      <a:pt x="763534" y="735998"/>
                    </a:lnTo>
                    <a:cubicBezTo>
                      <a:pt x="763534" y="764319"/>
                      <a:pt x="740575" y="787277"/>
                      <a:pt x="712255" y="787277"/>
                    </a:cubicBezTo>
                    <a:lnTo>
                      <a:pt x="51279" y="787277"/>
                    </a:lnTo>
                    <a:cubicBezTo>
                      <a:pt x="22958" y="787277"/>
                      <a:pt x="0" y="764319"/>
                      <a:pt x="0" y="735998"/>
                    </a:cubicBezTo>
                    <a:lnTo>
                      <a:pt x="0" y="51279"/>
                    </a:lnTo>
                    <a:cubicBezTo>
                      <a:pt x="0" y="22958"/>
                      <a:pt x="22958" y="0"/>
                      <a:pt x="51279" y="0"/>
                    </a:cubicBezTo>
                    <a:close/>
                  </a:path>
                </a:pathLst>
              </a:custGeom>
              <a:blipFill>
                <a:blip r:embed="rId4"/>
                <a:stretch>
                  <a:fillRect t="-4881" b="-40685"/>
                </a:stretch>
              </a:blipFill>
            </p:spPr>
          </p:sp>
        </p:grpSp>
        <p:sp>
          <p:nvSpPr>
            <p:cNvPr id="20" name="TextBox 20"/>
            <p:cNvSpPr txBox="1"/>
            <p:nvPr/>
          </p:nvSpPr>
          <p:spPr>
            <a:xfrm>
              <a:off x="0" y="2997423"/>
              <a:ext cx="3976573" cy="3652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60"/>
                </a:lnSpc>
              </a:pPr>
              <a:r>
                <a:rPr lang="en-US" sz="1800" b="1">
                  <a:solidFill>
                    <a:srgbClr val="012686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 Caroline LAVEISSIERE</a:t>
              </a:r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EEB5DD11-71EB-9B8F-FDE7-BFC8612C5926}"/>
              </a:ext>
            </a:extLst>
          </p:cNvPr>
          <p:cNvGrpSpPr/>
          <p:nvPr/>
        </p:nvGrpSpPr>
        <p:grpSpPr>
          <a:xfrm>
            <a:off x="7820227" y="4882099"/>
            <a:ext cx="3047998" cy="2312763"/>
            <a:chOff x="4800600" y="4961382"/>
            <a:chExt cx="3047998" cy="2312763"/>
          </a:xfrm>
        </p:grpSpPr>
        <p:grpSp>
          <p:nvGrpSpPr>
            <p:cNvPr id="22" name="Group 9">
              <a:extLst>
                <a:ext uri="{FF2B5EF4-FFF2-40B4-BE49-F238E27FC236}">
                  <a16:creationId xmlns:a16="http://schemas.microsoft.com/office/drawing/2014/main" id="{28A85EA6-1503-06E0-A6A9-BFCC7F29CBA7}"/>
                </a:ext>
              </a:extLst>
            </p:cNvPr>
            <p:cNvGrpSpPr/>
            <p:nvPr/>
          </p:nvGrpSpPr>
          <p:grpSpPr>
            <a:xfrm>
              <a:off x="4800600" y="6721052"/>
              <a:ext cx="3047998" cy="553093"/>
              <a:chOff x="-80277" y="-9525"/>
              <a:chExt cx="802765" cy="145671"/>
            </a:xfrm>
          </p:grpSpPr>
          <p:sp>
            <p:nvSpPr>
              <p:cNvPr id="25" name="Freeform 10">
                <a:extLst>
                  <a:ext uri="{FF2B5EF4-FFF2-40B4-BE49-F238E27FC236}">
                    <a16:creationId xmlns:a16="http://schemas.microsoft.com/office/drawing/2014/main" id="{95E494BD-F7FC-3799-674C-D1522B42C909}"/>
                  </a:ext>
                </a:extLst>
              </p:cNvPr>
              <p:cNvSpPr/>
              <p:nvPr/>
            </p:nvSpPr>
            <p:spPr>
              <a:xfrm>
                <a:off x="-80277" y="0"/>
                <a:ext cx="802765" cy="136146"/>
              </a:xfrm>
              <a:custGeom>
                <a:avLst/>
                <a:gdLst/>
                <a:ahLst/>
                <a:cxnLst/>
                <a:rect l="l" t="t" r="r" b="b"/>
                <a:pathLst>
                  <a:path w="616622" h="136146">
                    <a:moveTo>
                      <a:pt x="16534" y="0"/>
                    </a:moveTo>
                    <a:lnTo>
                      <a:pt x="600088" y="0"/>
                    </a:lnTo>
                    <a:cubicBezTo>
                      <a:pt x="604473" y="0"/>
                      <a:pt x="608679" y="1742"/>
                      <a:pt x="611780" y="4843"/>
                    </a:cubicBezTo>
                    <a:cubicBezTo>
                      <a:pt x="614880" y="7943"/>
                      <a:pt x="616622" y="12149"/>
                      <a:pt x="616622" y="16534"/>
                    </a:cubicBezTo>
                    <a:lnTo>
                      <a:pt x="616622" y="119612"/>
                    </a:lnTo>
                    <a:cubicBezTo>
                      <a:pt x="616622" y="123997"/>
                      <a:pt x="614880" y="128202"/>
                      <a:pt x="611780" y="131303"/>
                    </a:cubicBezTo>
                    <a:cubicBezTo>
                      <a:pt x="608679" y="134404"/>
                      <a:pt x="604473" y="136146"/>
                      <a:pt x="600088" y="136146"/>
                    </a:cubicBezTo>
                    <a:lnTo>
                      <a:pt x="16534" y="136146"/>
                    </a:lnTo>
                    <a:cubicBezTo>
                      <a:pt x="12149" y="136146"/>
                      <a:pt x="7943" y="134404"/>
                      <a:pt x="4843" y="131303"/>
                    </a:cubicBezTo>
                    <a:cubicBezTo>
                      <a:pt x="1742" y="128202"/>
                      <a:pt x="0" y="123997"/>
                      <a:pt x="0" y="119612"/>
                    </a:cubicBezTo>
                    <a:lnTo>
                      <a:pt x="0" y="16534"/>
                    </a:lnTo>
                    <a:cubicBezTo>
                      <a:pt x="0" y="12149"/>
                      <a:pt x="1742" y="7943"/>
                      <a:pt x="4843" y="4843"/>
                    </a:cubicBezTo>
                    <a:cubicBezTo>
                      <a:pt x="7943" y="1742"/>
                      <a:pt x="12149" y="0"/>
                      <a:pt x="16534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26" name="TextBox 11">
                <a:extLst>
                  <a:ext uri="{FF2B5EF4-FFF2-40B4-BE49-F238E27FC236}">
                    <a16:creationId xmlns:a16="http://schemas.microsoft.com/office/drawing/2014/main" id="{A3BD8698-DB58-2C10-257D-E80974A7AD0B}"/>
                  </a:ext>
                </a:extLst>
              </p:cNvPr>
              <p:cNvSpPr txBox="1"/>
              <p:nvPr/>
            </p:nvSpPr>
            <p:spPr>
              <a:xfrm>
                <a:off x="0" y="-9525"/>
                <a:ext cx="616622" cy="14567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60"/>
                  </a:lnSpc>
                </a:pPr>
                <a:endParaRPr/>
              </a:p>
            </p:txBody>
          </p:sp>
        </p:grpSp>
        <p:sp>
          <p:nvSpPr>
            <p:cNvPr id="23" name="TextBox 13">
              <a:extLst>
                <a:ext uri="{FF2B5EF4-FFF2-40B4-BE49-F238E27FC236}">
                  <a16:creationId xmlns:a16="http://schemas.microsoft.com/office/drawing/2014/main" id="{459BE649-70B0-B202-5DA5-846F27252464}"/>
                </a:ext>
              </a:extLst>
            </p:cNvPr>
            <p:cNvSpPr txBox="1"/>
            <p:nvPr/>
          </p:nvSpPr>
          <p:spPr>
            <a:xfrm>
              <a:off x="4900806" y="6879457"/>
              <a:ext cx="2847586" cy="26930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160"/>
                </a:lnSpc>
              </a:pPr>
              <a:r>
                <a:rPr lang="en-US" sz="1800" b="1" dirty="0">
                  <a:solidFill>
                    <a:srgbClr val="012686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Jean-Raphaël FERNANDEZ</a:t>
              </a:r>
            </a:p>
          </p:txBody>
        </p:sp>
        <p:pic>
          <p:nvPicPr>
            <p:cNvPr id="24" name="Image 23">
              <a:extLst>
                <a:ext uri="{FF2B5EF4-FFF2-40B4-BE49-F238E27FC236}">
                  <a16:creationId xmlns:a16="http://schemas.microsoft.com/office/drawing/2014/main" id="{5BB31763-FEFF-C3E1-881C-E642765CFD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4475" b="28997"/>
            <a:stretch>
              <a:fillRect/>
            </a:stretch>
          </p:blipFill>
          <p:spPr>
            <a:xfrm>
              <a:off x="5484980" y="4961382"/>
              <a:ext cx="1679239" cy="1679239"/>
            </a:xfrm>
            <a:prstGeom prst="roundRect">
              <a:avLst>
                <a:gd name="adj" fmla="val 8096"/>
              </a:avLst>
            </a:prstGeom>
          </p:spPr>
        </p:pic>
      </p:grpSp>
      <p:sp>
        <p:nvSpPr>
          <p:cNvPr id="27" name="TextBox 17">
            <a:extLst>
              <a:ext uri="{FF2B5EF4-FFF2-40B4-BE49-F238E27FC236}">
                <a16:creationId xmlns:a16="http://schemas.microsoft.com/office/drawing/2014/main" id="{3ECA27B7-6A92-1162-1012-7484E53D7CF8}"/>
              </a:ext>
            </a:extLst>
          </p:cNvPr>
          <p:cNvSpPr txBox="1"/>
          <p:nvPr/>
        </p:nvSpPr>
        <p:spPr>
          <a:xfrm>
            <a:off x="939575" y="4148576"/>
            <a:ext cx="16319725" cy="3239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2100" b="1" dirty="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MEMBRES :</a:t>
            </a:r>
          </a:p>
        </p:txBody>
      </p:sp>
      <p:sp>
        <p:nvSpPr>
          <p:cNvPr id="28" name="AutoShape 19">
            <a:extLst>
              <a:ext uri="{FF2B5EF4-FFF2-40B4-BE49-F238E27FC236}">
                <a16:creationId xmlns:a16="http://schemas.microsoft.com/office/drawing/2014/main" id="{41137323-9907-3A2C-3319-9133B4CD4CCC}"/>
              </a:ext>
            </a:extLst>
          </p:cNvPr>
          <p:cNvSpPr/>
          <p:nvPr/>
        </p:nvSpPr>
        <p:spPr>
          <a:xfrm>
            <a:off x="939575" y="4539175"/>
            <a:ext cx="2630828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 dirty="0"/>
          </a:p>
        </p:txBody>
      </p:sp>
      <p:grpSp>
        <p:nvGrpSpPr>
          <p:cNvPr id="29" name="Group 22">
            <a:extLst>
              <a:ext uri="{FF2B5EF4-FFF2-40B4-BE49-F238E27FC236}">
                <a16:creationId xmlns:a16="http://schemas.microsoft.com/office/drawing/2014/main" id="{0CAD530B-4234-8C57-D1CF-E18DFA3F0EB7}"/>
              </a:ext>
            </a:extLst>
          </p:cNvPr>
          <p:cNvGrpSpPr/>
          <p:nvPr/>
        </p:nvGrpSpPr>
        <p:grpSpPr>
          <a:xfrm>
            <a:off x="12490987" y="4882099"/>
            <a:ext cx="2341237" cy="2300063"/>
            <a:chOff x="0" y="0"/>
            <a:chExt cx="3121650" cy="3066751"/>
          </a:xfrm>
        </p:grpSpPr>
        <p:grpSp>
          <p:nvGrpSpPr>
            <p:cNvPr id="30" name="Group 23">
              <a:extLst>
                <a:ext uri="{FF2B5EF4-FFF2-40B4-BE49-F238E27FC236}">
                  <a16:creationId xmlns:a16="http://schemas.microsoft.com/office/drawing/2014/main" id="{FF1135F6-76FA-0214-65F1-84A72F56423D}"/>
                </a:ext>
              </a:extLst>
            </p:cNvPr>
            <p:cNvGrpSpPr/>
            <p:nvPr/>
          </p:nvGrpSpPr>
          <p:grpSpPr>
            <a:xfrm>
              <a:off x="0" y="2377513"/>
              <a:ext cx="3121650" cy="689238"/>
              <a:chOff x="0" y="0"/>
              <a:chExt cx="616622" cy="136146"/>
            </a:xfrm>
          </p:grpSpPr>
          <p:sp>
            <p:nvSpPr>
              <p:cNvPr id="34" name="Freeform 24">
                <a:extLst>
                  <a:ext uri="{FF2B5EF4-FFF2-40B4-BE49-F238E27FC236}">
                    <a16:creationId xmlns:a16="http://schemas.microsoft.com/office/drawing/2014/main" id="{4CB897C9-EED1-E26B-43C4-1A622D940A2B}"/>
                  </a:ext>
                </a:extLst>
              </p:cNvPr>
              <p:cNvSpPr/>
              <p:nvPr/>
            </p:nvSpPr>
            <p:spPr>
              <a:xfrm>
                <a:off x="0" y="0"/>
                <a:ext cx="616622" cy="136146"/>
              </a:xfrm>
              <a:custGeom>
                <a:avLst/>
                <a:gdLst/>
                <a:ahLst/>
                <a:cxnLst/>
                <a:rect l="l" t="t" r="r" b="b"/>
                <a:pathLst>
                  <a:path w="616622" h="136146">
                    <a:moveTo>
                      <a:pt x="16534" y="0"/>
                    </a:moveTo>
                    <a:lnTo>
                      <a:pt x="600088" y="0"/>
                    </a:lnTo>
                    <a:cubicBezTo>
                      <a:pt x="604473" y="0"/>
                      <a:pt x="608679" y="1742"/>
                      <a:pt x="611780" y="4843"/>
                    </a:cubicBezTo>
                    <a:cubicBezTo>
                      <a:pt x="614880" y="7943"/>
                      <a:pt x="616622" y="12149"/>
                      <a:pt x="616622" y="16534"/>
                    </a:cubicBezTo>
                    <a:lnTo>
                      <a:pt x="616622" y="119612"/>
                    </a:lnTo>
                    <a:cubicBezTo>
                      <a:pt x="616622" y="123997"/>
                      <a:pt x="614880" y="128202"/>
                      <a:pt x="611780" y="131303"/>
                    </a:cubicBezTo>
                    <a:cubicBezTo>
                      <a:pt x="608679" y="134404"/>
                      <a:pt x="604473" y="136146"/>
                      <a:pt x="600088" y="136146"/>
                    </a:cubicBezTo>
                    <a:lnTo>
                      <a:pt x="16534" y="136146"/>
                    </a:lnTo>
                    <a:cubicBezTo>
                      <a:pt x="12149" y="136146"/>
                      <a:pt x="7943" y="134404"/>
                      <a:pt x="4843" y="131303"/>
                    </a:cubicBezTo>
                    <a:cubicBezTo>
                      <a:pt x="1742" y="128202"/>
                      <a:pt x="0" y="123997"/>
                      <a:pt x="0" y="119612"/>
                    </a:cubicBezTo>
                    <a:lnTo>
                      <a:pt x="0" y="16534"/>
                    </a:lnTo>
                    <a:cubicBezTo>
                      <a:pt x="0" y="12149"/>
                      <a:pt x="1742" y="7943"/>
                      <a:pt x="4843" y="4843"/>
                    </a:cubicBezTo>
                    <a:cubicBezTo>
                      <a:pt x="7943" y="1742"/>
                      <a:pt x="12149" y="0"/>
                      <a:pt x="16534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35" name="TextBox 25">
                <a:extLst>
                  <a:ext uri="{FF2B5EF4-FFF2-40B4-BE49-F238E27FC236}">
                    <a16:creationId xmlns:a16="http://schemas.microsoft.com/office/drawing/2014/main" id="{0DFAF387-0977-D669-D5A1-A20D37176F5B}"/>
                  </a:ext>
                </a:extLst>
              </p:cNvPr>
              <p:cNvSpPr txBox="1"/>
              <p:nvPr/>
            </p:nvSpPr>
            <p:spPr>
              <a:xfrm>
                <a:off x="0" y="-9525"/>
                <a:ext cx="616622" cy="14567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60"/>
                  </a:lnSpc>
                </a:pPr>
                <a:endParaRPr/>
              </a:p>
            </p:txBody>
          </p:sp>
        </p:grpSp>
        <p:grpSp>
          <p:nvGrpSpPr>
            <p:cNvPr id="31" name="Group 26">
              <a:extLst>
                <a:ext uri="{FF2B5EF4-FFF2-40B4-BE49-F238E27FC236}">
                  <a16:creationId xmlns:a16="http://schemas.microsoft.com/office/drawing/2014/main" id="{6838A9AF-4DC4-E679-A993-4C33F3C8EB6B}"/>
                </a:ext>
              </a:extLst>
            </p:cNvPr>
            <p:cNvGrpSpPr/>
            <p:nvPr/>
          </p:nvGrpSpPr>
          <p:grpSpPr>
            <a:xfrm>
              <a:off x="459976" y="0"/>
              <a:ext cx="2201697" cy="2270163"/>
              <a:chOff x="0" y="0"/>
              <a:chExt cx="763534" cy="787277"/>
            </a:xfrm>
          </p:grpSpPr>
          <p:sp>
            <p:nvSpPr>
              <p:cNvPr id="33" name="Freeform 27">
                <a:extLst>
                  <a:ext uri="{FF2B5EF4-FFF2-40B4-BE49-F238E27FC236}">
                    <a16:creationId xmlns:a16="http://schemas.microsoft.com/office/drawing/2014/main" id="{CD823933-E7A7-201A-49F2-6B452BC84DF1}"/>
                  </a:ext>
                </a:extLst>
              </p:cNvPr>
              <p:cNvSpPr/>
              <p:nvPr/>
            </p:nvSpPr>
            <p:spPr>
              <a:xfrm>
                <a:off x="0" y="0"/>
                <a:ext cx="763534" cy="787277"/>
              </a:xfrm>
              <a:custGeom>
                <a:avLst/>
                <a:gdLst/>
                <a:ahLst/>
                <a:cxnLst/>
                <a:rect l="l" t="t" r="r" b="b"/>
                <a:pathLst>
                  <a:path w="763534" h="787277">
                    <a:moveTo>
                      <a:pt x="60950" y="0"/>
                    </a:moveTo>
                    <a:lnTo>
                      <a:pt x="702584" y="0"/>
                    </a:lnTo>
                    <a:cubicBezTo>
                      <a:pt x="736245" y="0"/>
                      <a:pt x="763534" y="27288"/>
                      <a:pt x="763534" y="60950"/>
                    </a:cubicBezTo>
                    <a:lnTo>
                      <a:pt x="763534" y="726327"/>
                    </a:lnTo>
                    <a:cubicBezTo>
                      <a:pt x="763534" y="759989"/>
                      <a:pt x="736245" y="787277"/>
                      <a:pt x="702584" y="787277"/>
                    </a:cubicBezTo>
                    <a:lnTo>
                      <a:pt x="60950" y="787277"/>
                    </a:lnTo>
                    <a:cubicBezTo>
                      <a:pt x="27288" y="787277"/>
                      <a:pt x="0" y="759989"/>
                      <a:pt x="0" y="726327"/>
                    </a:cubicBezTo>
                    <a:lnTo>
                      <a:pt x="0" y="60950"/>
                    </a:lnTo>
                    <a:cubicBezTo>
                      <a:pt x="0" y="27288"/>
                      <a:pt x="27288" y="0"/>
                      <a:pt x="60950" y="0"/>
                    </a:cubicBezTo>
                    <a:close/>
                  </a:path>
                </a:pathLst>
              </a:custGeom>
              <a:blipFill>
                <a:blip r:embed="rId6"/>
                <a:stretch>
                  <a:fillRect t="-1212" b="-8532"/>
                </a:stretch>
              </a:blipFill>
            </p:spPr>
            <p:txBody>
              <a:bodyPr/>
              <a:lstStyle/>
              <a:p>
                <a:endParaRPr lang="fr-FR" dirty="0"/>
              </a:p>
            </p:txBody>
          </p:sp>
        </p:grpSp>
        <p:sp>
          <p:nvSpPr>
            <p:cNvPr id="32" name="TextBox 28">
              <a:extLst>
                <a:ext uri="{FF2B5EF4-FFF2-40B4-BE49-F238E27FC236}">
                  <a16:creationId xmlns:a16="http://schemas.microsoft.com/office/drawing/2014/main" id="{B985AF50-6F6A-A67D-DA6A-DD3E4E2D9CF4}"/>
                </a:ext>
              </a:extLst>
            </p:cNvPr>
            <p:cNvSpPr txBox="1"/>
            <p:nvPr/>
          </p:nvSpPr>
          <p:spPr>
            <a:xfrm>
              <a:off x="0" y="2540549"/>
              <a:ext cx="3121650" cy="3652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60"/>
                </a:lnSpc>
              </a:pPr>
              <a:r>
                <a:rPr lang="en-US" sz="1800" b="1" dirty="0">
                  <a:solidFill>
                    <a:srgbClr val="012686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Stéphane NESA</a:t>
              </a:r>
            </a:p>
          </p:txBody>
        </p:sp>
      </p:grpSp>
      <p:grpSp>
        <p:nvGrpSpPr>
          <p:cNvPr id="36" name="Group 24">
            <a:extLst>
              <a:ext uri="{FF2B5EF4-FFF2-40B4-BE49-F238E27FC236}">
                <a16:creationId xmlns:a16="http://schemas.microsoft.com/office/drawing/2014/main" id="{8CD9CB0E-9332-2FA4-3E0F-42AB0E731D49}"/>
              </a:ext>
            </a:extLst>
          </p:cNvPr>
          <p:cNvGrpSpPr/>
          <p:nvPr/>
        </p:nvGrpSpPr>
        <p:grpSpPr>
          <a:xfrm>
            <a:off x="3519052" y="4882099"/>
            <a:ext cx="2678413" cy="2300063"/>
            <a:chOff x="0" y="0"/>
            <a:chExt cx="3571218" cy="3066751"/>
          </a:xfrm>
        </p:grpSpPr>
        <p:grpSp>
          <p:nvGrpSpPr>
            <p:cNvPr id="37" name="Group 25">
              <a:extLst>
                <a:ext uri="{FF2B5EF4-FFF2-40B4-BE49-F238E27FC236}">
                  <a16:creationId xmlns:a16="http://schemas.microsoft.com/office/drawing/2014/main" id="{DE0A8F4C-8D86-B7B5-47D4-ECE3BC266BB3}"/>
                </a:ext>
              </a:extLst>
            </p:cNvPr>
            <p:cNvGrpSpPr/>
            <p:nvPr/>
          </p:nvGrpSpPr>
          <p:grpSpPr>
            <a:xfrm>
              <a:off x="687542" y="0"/>
              <a:ext cx="2201697" cy="2270163"/>
              <a:chOff x="0" y="0"/>
              <a:chExt cx="763534" cy="787277"/>
            </a:xfrm>
          </p:grpSpPr>
          <p:sp>
            <p:nvSpPr>
              <p:cNvPr id="42" name="Freeform 26">
                <a:extLst>
                  <a:ext uri="{FF2B5EF4-FFF2-40B4-BE49-F238E27FC236}">
                    <a16:creationId xmlns:a16="http://schemas.microsoft.com/office/drawing/2014/main" id="{DC75A946-7CAC-8B27-B532-8D6E8E2B4A5E}"/>
                  </a:ext>
                </a:extLst>
              </p:cNvPr>
              <p:cNvSpPr/>
              <p:nvPr/>
            </p:nvSpPr>
            <p:spPr>
              <a:xfrm>
                <a:off x="0" y="0"/>
                <a:ext cx="763534" cy="787277"/>
              </a:xfrm>
              <a:custGeom>
                <a:avLst/>
                <a:gdLst/>
                <a:ahLst/>
                <a:cxnLst/>
                <a:rect l="l" t="t" r="r" b="b"/>
                <a:pathLst>
                  <a:path w="763534" h="787277">
                    <a:moveTo>
                      <a:pt x="60950" y="0"/>
                    </a:moveTo>
                    <a:lnTo>
                      <a:pt x="702584" y="0"/>
                    </a:lnTo>
                    <a:cubicBezTo>
                      <a:pt x="736245" y="0"/>
                      <a:pt x="763534" y="27288"/>
                      <a:pt x="763534" y="60950"/>
                    </a:cubicBezTo>
                    <a:lnTo>
                      <a:pt x="763534" y="726327"/>
                    </a:lnTo>
                    <a:cubicBezTo>
                      <a:pt x="763534" y="759989"/>
                      <a:pt x="736245" y="787277"/>
                      <a:pt x="702584" y="787277"/>
                    </a:cubicBezTo>
                    <a:lnTo>
                      <a:pt x="60950" y="787277"/>
                    </a:lnTo>
                    <a:cubicBezTo>
                      <a:pt x="27288" y="787277"/>
                      <a:pt x="0" y="759989"/>
                      <a:pt x="0" y="726327"/>
                    </a:cubicBezTo>
                    <a:lnTo>
                      <a:pt x="0" y="60950"/>
                    </a:lnTo>
                    <a:cubicBezTo>
                      <a:pt x="0" y="27288"/>
                      <a:pt x="27288" y="0"/>
                      <a:pt x="60950" y="0"/>
                    </a:cubicBezTo>
                    <a:close/>
                  </a:path>
                </a:pathLst>
              </a:custGeom>
              <a:blipFill>
                <a:blip r:embed="rId7"/>
                <a:stretch>
                  <a:fillRect t="-4311" b="-23299"/>
                </a:stretch>
              </a:blipFill>
            </p:spPr>
          </p:sp>
        </p:grpSp>
        <p:grpSp>
          <p:nvGrpSpPr>
            <p:cNvPr id="38" name="Group 27">
              <a:extLst>
                <a:ext uri="{FF2B5EF4-FFF2-40B4-BE49-F238E27FC236}">
                  <a16:creationId xmlns:a16="http://schemas.microsoft.com/office/drawing/2014/main" id="{76EF1465-06F5-AF47-3AB9-1840173F0E11}"/>
                </a:ext>
              </a:extLst>
            </p:cNvPr>
            <p:cNvGrpSpPr/>
            <p:nvPr/>
          </p:nvGrpSpPr>
          <p:grpSpPr>
            <a:xfrm>
              <a:off x="0" y="2377513"/>
              <a:ext cx="3571218" cy="689238"/>
              <a:chOff x="0" y="0"/>
              <a:chExt cx="705426" cy="136146"/>
            </a:xfrm>
          </p:grpSpPr>
          <p:sp>
            <p:nvSpPr>
              <p:cNvPr id="40" name="Freeform 28">
                <a:extLst>
                  <a:ext uri="{FF2B5EF4-FFF2-40B4-BE49-F238E27FC236}">
                    <a16:creationId xmlns:a16="http://schemas.microsoft.com/office/drawing/2014/main" id="{80ACA998-8E70-C06A-915E-861F788F79BA}"/>
                  </a:ext>
                </a:extLst>
              </p:cNvPr>
              <p:cNvSpPr/>
              <p:nvPr/>
            </p:nvSpPr>
            <p:spPr>
              <a:xfrm>
                <a:off x="0" y="0"/>
                <a:ext cx="705426" cy="136146"/>
              </a:xfrm>
              <a:custGeom>
                <a:avLst/>
                <a:gdLst/>
                <a:ahLst/>
                <a:cxnLst/>
                <a:rect l="l" t="t" r="r" b="b"/>
                <a:pathLst>
                  <a:path w="705426" h="136146">
                    <a:moveTo>
                      <a:pt x="14452" y="0"/>
                    </a:moveTo>
                    <a:lnTo>
                      <a:pt x="690973" y="0"/>
                    </a:lnTo>
                    <a:cubicBezTo>
                      <a:pt x="694806" y="0"/>
                      <a:pt x="698482" y="1523"/>
                      <a:pt x="701193" y="4233"/>
                    </a:cubicBezTo>
                    <a:cubicBezTo>
                      <a:pt x="703903" y="6943"/>
                      <a:pt x="705426" y="10619"/>
                      <a:pt x="705426" y="14452"/>
                    </a:cubicBezTo>
                    <a:lnTo>
                      <a:pt x="705426" y="121693"/>
                    </a:lnTo>
                    <a:cubicBezTo>
                      <a:pt x="705426" y="125526"/>
                      <a:pt x="703903" y="129202"/>
                      <a:pt x="701193" y="131913"/>
                    </a:cubicBezTo>
                    <a:cubicBezTo>
                      <a:pt x="698482" y="134623"/>
                      <a:pt x="694806" y="136146"/>
                      <a:pt x="690973" y="136146"/>
                    </a:cubicBezTo>
                    <a:lnTo>
                      <a:pt x="14452" y="136146"/>
                    </a:lnTo>
                    <a:cubicBezTo>
                      <a:pt x="6471" y="136146"/>
                      <a:pt x="0" y="129675"/>
                      <a:pt x="0" y="121693"/>
                    </a:cubicBezTo>
                    <a:lnTo>
                      <a:pt x="0" y="14452"/>
                    </a:lnTo>
                    <a:cubicBezTo>
                      <a:pt x="0" y="10619"/>
                      <a:pt x="1523" y="6943"/>
                      <a:pt x="4233" y="4233"/>
                    </a:cubicBezTo>
                    <a:cubicBezTo>
                      <a:pt x="6943" y="1523"/>
                      <a:pt x="10619" y="0"/>
                      <a:pt x="14452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41" name="TextBox 29">
                <a:extLst>
                  <a:ext uri="{FF2B5EF4-FFF2-40B4-BE49-F238E27FC236}">
                    <a16:creationId xmlns:a16="http://schemas.microsoft.com/office/drawing/2014/main" id="{A38DB29D-F618-9997-C89C-A43A928D1486}"/>
                  </a:ext>
                </a:extLst>
              </p:cNvPr>
              <p:cNvSpPr txBox="1"/>
              <p:nvPr/>
            </p:nvSpPr>
            <p:spPr>
              <a:xfrm>
                <a:off x="0" y="-9525"/>
                <a:ext cx="705426" cy="14567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60"/>
                  </a:lnSpc>
                </a:pPr>
                <a:endParaRPr/>
              </a:p>
            </p:txBody>
          </p:sp>
        </p:grpSp>
        <p:sp>
          <p:nvSpPr>
            <p:cNvPr id="39" name="TextBox 30">
              <a:extLst>
                <a:ext uri="{FF2B5EF4-FFF2-40B4-BE49-F238E27FC236}">
                  <a16:creationId xmlns:a16="http://schemas.microsoft.com/office/drawing/2014/main" id="{3E757BCE-026C-A87F-D473-32396240596A}"/>
                </a:ext>
              </a:extLst>
            </p:cNvPr>
            <p:cNvSpPr txBox="1"/>
            <p:nvPr/>
          </p:nvSpPr>
          <p:spPr>
            <a:xfrm>
              <a:off x="177868" y="2540549"/>
              <a:ext cx="3215481" cy="3652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60"/>
                </a:lnSpc>
              </a:pPr>
              <a:r>
                <a:rPr lang="en-US" sz="1800" b="1" dirty="0">
                  <a:solidFill>
                    <a:srgbClr val="012686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Michel BENICHOU</a:t>
              </a: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58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5547" y="0"/>
            <a:ext cx="18353547" cy="10287000"/>
          </a:xfrm>
          <a:custGeom>
            <a:avLst/>
            <a:gdLst/>
            <a:ahLst/>
            <a:cxnLst/>
            <a:rect l="l" t="t" r="r" b="b"/>
            <a:pathLst>
              <a:path w="18353547" h="10287000">
                <a:moveTo>
                  <a:pt x="0" y="0"/>
                </a:moveTo>
                <a:lnTo>
                  <a:pt x="18353547" y="0"/>
                </a:lnTo>
                <a:lnTo>
                  <a:pt x="18353547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113" b="-1687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174500" y="4748437"/>
            <a:ext cx="2572929" cy="2300063"/>
            <a:chOff x="0" y="0"/>
            <a:chExt cx="3430571" cy="3066751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2377513"/>
              <a:ext cx="3430571" cy="689238"/>
              <a:chOff x="0" y="0"/>
              <a:chExt cx="677644" cy="136146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677644" cy="136146"/>
              </a:xfrm>
              <a:custGeom>
                <a:avLst/>
                <a:gdLst/>
                <a:ahLst/>
                <a:cxnLst/>
                <a:rect l="l" t="t" r="r" b="b"/>
                <a:pathLst>
                  <a:path w="677644" h="136146">
                    <a:moveTo>
                      <a:pt x="15045" y="0"/>
                    </a:moveTo>
                    <a:lnTo>
                      <a:pt x="662599" y="0"/>
                    </a:lnTo>
                    <a:cubicBezTo>
                      <a:pt x="666589" y="0"/>
                      <a:pt x="670416" y="1585"/>
                      <a:pt x="673237" y="4407"/>
                    </a:cubicBezTo>
                    <a:cubicBezTo>
                      <a:pt x="676059" y="7228"/>
                      <a:pt x="677644" y="11055"/>
                      <a:pt x="677644" y="15045"/>
                    </a:cubicBezTo>
                    <a:lnTo>
                      <a:pt x="677644" y="121101"/>
                    </a:lnTo>
                    <a:cubicBezTo>
                      <a:pt x="677644" y="125091"/>
                      <a:pt x="676059" y="128918"/>
                      <a:pt x="673237" y="131739"/>
                    </a:cubicBezTo>
                    <a:cubicBezTo>
                      <a:pt x="670416" y="134561"/>
                      <a:pt x="666589" y="136146"/>
                      <a:pt x="662599" y="136146"/>
                    </a:cubicBezTo>
                    <a:lnTo>
                      <a:pt x="15045" y="136146"/>
                    </a:lnTo>
                    <a:cubicBezTo>
                      <a:pt x="11055" y="136146"/>
                      <a:pt x="7228" y="134561"/>
                      <a:pt x="4407" y="131739"/>
                    </a:cubicBezTo>
                    <a:cubicBezTo>
                      <a:pt x="1585" y="128918"/>
                      <a:pt x="0" y="125091"/>
                      <a:pt x="0" y="121101"/>
                    </a:cubicBezTo>
                    <a:lnTo>
                      <a:pt x="0" y="15045"/>
                    </a:lnTo>
                    <a:cubicBezTo>
                      <a:pt x="0" y="11055"/>
                      <a:pt x="1585" y="7228"/>
                      <a:pt x="4407" y="4407"/>
                    </a:cubicBezTo>
                    <a:cubicBezTo>
                      <a:pt x="7228" y="1585"/>
                      <a:pt x="11055" y="0"/>
                      <a:pt x="15045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-9525"/>
                <a:ext cx="677644" cy="14567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60"/>
                  </a:lnSpc>
                </a:pPr>
                <a:endParaRPr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661134" y="0"/>
              <a:ext cx="2201697" cy="2270163"/>
              <a:chOff x="0" y="0"/>
              <a:chExt cx="763534" cy="787277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763534" cy="787277"/>
              </a:xfrm>
              <a:custGeom>
                <a:avLst/>
                <a:gdLst/>
                <a:ahLst/>
                <a:cxnLst/>
                <a:rect l="l" t="t" r="r" b="b"/>
                <a:pathLst>
                  <a:path w="763534" h="787277">
                    <a:moveTo>
                      <a:pt x="60950" y="0"/>
                    </a:moveTo>
                    <a:lnTo>
                      <a:pt x="702584" y="0"/>
                    </a:lnTo>
                    <a:cubicBezTo>
                      <a:pt x="736245" y="0"/>
                      <a:pt x="763534" y="27288"/>
                      <a:pt x="763534" y="60950"/>
                    </a:cubicBezTo>
                    <a:lnTo>
                      <a:pt x="763534" y="726327"/>
                    </a:lnTo>
                    <a:cubicBezTo>
                      <a:pt x="763534" y="759989"/>
                      <a:pt x="736245" y="787277"/>
                      <a:pt x="702584" y="787277"/>
                    </a:cubicBezTo>
                    <a:lnTo>
                      <a:pt x="60950" y="787277"/>
                    </a:lnTo>
                    <a:cubicBezTo>
                      <a:pt x="27288" y="787277"/>
                      <a:pt x="0" y="759989"/>
                      <a:pt x="0" y="726327"/>
                    </a:cubicBezTo>
                    <a:lnTo>
                      <a:pt x="0" y="60950"/>
                    </a:lnTo>
                    <a:cubicBezTo>
                      <a:pt x="0" y="27288"/>
                      <a:pt x="27288" y="0"/>
                      <a:pt x="6095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 l="-315" t="-4589" b="-42561"/>
                </a:stretch>
              </a:blipFill>
            </p:spPr>
          </p:sp>
        </p:grpSp>
        <p:sp>
          <p:nvSpPr>
            <p:cNvPr id="9" name="TextBox 9"/>
            <p:cNvSpPr txBox="1"/>
            <p:nvPr/>
          </p:nvSpPr>
          <p:spPr>
            <a:xfrm>
              <a:off x="0" y="2540549"/>
              <a:ext cx="3430571" cy="3652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60"/>
                </a:lnSpc>
              </a:pPr>
              <a:r>
                <a:rPr lang="en-US" sz="1800" b="1">
                  <a:solidFill>
                    <a:srgbClr val="012686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Stéphane GIURANNA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5023655" y="4748437"/>
            <a:ext cx="2341237" cy="2300063"/>
            <a:chOff x="0" y="0"/>
            <a:chExt cx="3121650" cy="3066751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2377513"/>
              <a:ext cx="3121650" cy="689238"/>
              <a:chOff x="0" y="0"/>
              <a:chExt cx="616622" cy="136146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616622" cy="136146"/>
              </a:xfrm>
              <a:custGeom>
                <a:avLst/>
                <a:gdLst/>
                <a:ahLst/>
                <a:cxnLst/>
                <a:rect l="l" t="t" r="r" b="b"/>
                <a:pathLst>
                  <a:path w="616622" h="136146">
                    <a:moveTo>
                      <a:pt x="16534" y="0"/>
                    </a:moveTo>
                    <a:lnTo>
                      <a:pt x="600088" y="0"/>
                    </a:lnTo>
                    <a:cubicBezTo>
                      <a:pt x="604473" y="0"/>
                      <a:pt x="608679" y="1742"/>
                      <a:pt x="611780" y="4843"/>
                    </a:cubicBezTo>
                    <a:cubicBezTo>
                      <a:pt x="614880" y="7943"/>
                      <a:pt x="616622" y="12149"/>
                      <a:pt x="616622" y="16534"/>
                    </a:cubicBezTo>
                    <a:lnTo>
                      <a:pt x="616622" y="119612"/>
                    </a:lnTo>
                    <a:cubicBezTo>
                      <a:pt x="616622" y="123997"/>
                      <a:pt x="614880" y="128202"/>
                      <a:pt x="611780" y="131303"/>
                    </a:cubicBezTo>
                    <a:cubicBezTo>
                      <a:pt x="608679" y="134404"/>
                      <a:pt x="604473" y="136146"/>
                      <a:pt x="600088" y="136146"/>
                    </a:cubicBezTo>
                    <a:lnTo>
                      <a:pt x="16534" y="136146"/>
                    </a:lnTo>
                    <a:cubicBezTo>
                      <a:pt x="12149" y="136146"/>
                      <a:pt x="7943" y="134404"/>
                      <a:pt x="4843" y="131303"/>
                    </a:cubicBezTo>
                    <a:cubicBezTo>
                      <a:pt x="1742" y="128202"/>
                      <a:pt x="0" y="123997"/>
                      <a:pt x="0" y="119612"/>
                    </a:cubicBezTo>
                    <a:lnTo>
                      <a:pt x="0" y="16534"/>
                    </a:lnTo>
                    <a:cubicBezTo>
                      <a:pt x="0" y="12149"/>
                      <a:pt x="1742" y="7943"/>
                      <a:pt x="4843" y="4843"/>
                    </a:cubicBezTo>
                    <a:cubicBezTo>
                      <a:pt x="7943" y="1742"/>
                      <a:pt x="12149" y="0"/>
                      <a:pt x="16534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0" y="-9525"/>
                <a:ext cx="616622" cy="14567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60"/>
                  </a:lnSpc>
                </a:pPr>
                <a:endParaRPr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459976" y="0"/>
              <a:ext cx="2201697" cy="2270163"/>
              <a:chOff x="0" y="0"/>
              <a:chExt cx="763534" cy="787277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763534" cy="787277"/>
              </a:xfrm>
              <a:custGeom>
                <a:avLst/>
                <a:gdLst/>
                <a:ahLst/>
                <a:cxnLst/>
                <a:rect l="l" t="t" r="r" b="b"/>
                <a:pathLst>
                  <a:path w="763534" h="787277">
                    <a:moveTo>
                      <a:pt x="60950" y="0"/>
                    </a:moveTo>
                    <a:lnTo>
                      <a:pt x="702584" y="0"/>
                    </a:lnTo>
                    <a:cubicBezTo>
                      <a:pt x="736245" y="0"/>
                      <a:pt x="763534" y="27288"/>
                      <a:pt x="763534" y="60950"/>
                    </a:cubicBezTo>
                    <a:lnTo>
                      <a:pt x="763534" y="726327"/>
                    </a:lnTo>
                    <a:cubicBezTo>
                      <a:pt x="763534" y="759989"/>
                      <a:pt x="736245" y="787277"/>
                      <a:pt x="702584" y="787277"/>
                    </a:cubicBezTo>
                    <a:lnTo>
                      <a:pt x="60950" y="787277"/>
                    </a:lnTo>
                    <a:cubicBezTo>
                      <a:pt x="27288" y="787277"/>
                      <a:pt x="0" y="759989"/>
                      <a:pt x="0" y="726327"/>
                    </a:cubicBezTo>
                    <a:lnTo>
                      <a:pt x="0" y="60950"/>
                    </a:lnTo>
                    <a:cubicBezTo>
                      <a:pt x="0" y="27288"/>
                      <a:pt x="27288" y="0"/>
                      <a:pt x="60950" y="0"/>
                    </a:cubicBezTo>
                    <a:close/>
                  </a:path>
                </a:pathLst>
              </a:custGeom>
              <a:blipFill>
                <a:blip r:embed="rId4"/>
                <a:stretch>
                  <a:fillRect t="-6228" r="-1149" b="-41225"/>
                </a:stretch>
              </a:blipFill>
            </p:spPr>
          </p:sp>
        </p:grpSp>
        <p:sp>
          <p:nvSpPr>
            <p:cNvPr id="16" name="TextBox 16"/>
            <p:cNvSpPr txBox="1"/>
            <p:nvPr/>
          </p:nvSpPr>
          <p:spPr>
            <a:xfrm>
              <a:off x="0" y="2540549"/>
              <a:ext cx="3121650" cy="3652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60"/>
                </a:lnSpc>
              </a:pPr>
              <a:r>
                <a:rPr lang="en-US" sz="1800" b="1">
                  <a:solidFill>
                    <a:srgbClr val="012686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Anne LAGARRIGUE</a:t>
              </a:r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939575" y="4148576"/>
            <a:ext cx="16319725" cy="3239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2100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MEMBRES :</a:t>
            </a:r>
          </a:p>
        </p:txBody>
      </p:sp>
      <p:sp>
        <p:nvSpPr>
          <p:cNvPr id="18" name="AutoShape 18"/>
          <p:cNvSpPr/>
          <p:nvPr/>
        </p:nvSpPr>
        <p:spPr>
          <a:xfrm>
            <a:off x="939575" y="1727883"/>
            <a:ext cx="2630828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9" name="AutoShape 19"/>
          <p:cNvSpPr/>
          <p:nvPr/>
        </p:nvSpPr>
        <p:spPr>
          <a:xfrm>
            <a:off x="939575" y="4539175"/>
            <a:ext cx="2630828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0" name="TextBox 20"/>
          <p:cNvSpPr txBox="1"/>
          <p:nvPr/>
        </p:nvSpPr>
        <p:spPr>
          <a:xfrm>
            <a:off x="6699535" y="502920"/>
            <a:ext cx="5193729" cy="5806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2"/>
              </a:lnSpc>
            </a:pPr>
            <a:r>
              <a:rPr lang="en-US" sz="3600" b="1" dirty="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COMMISSION LOBBYING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39575" y="1297175"/>
            <a:ext cx="16230600" cy="3657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39"/>
              </a:lnSpc>
            </a:pPr>
            <a:r>
              <a:rPr lang="en-US" sz="2098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PRÉSIDENT :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8068832" y="1734212"/>
            <a:ext cx="2341237" cy="2300063"/>
            <a:chOff x="0" y="0"/>
            <a:chExt cx="3121650" cy="3066751"/>
          </a:xfrm>
        </p:grpSpPr>
        <p:grpSp>
          <p:nvGrpSpPr>
            <p:cNvPr id="23" name="Group 23"/>
            <p:cNvGrpSpPr/>
            <p:nvPr/>
          </p:nvGrpSpPr>
          <p:grpSpPr>
            <a:xfrm>
              <a:off x="0" y="2377513"/>
              <a:ext cx="3121650" cy="689238"/>
              <a:chOff x="0" y="0"/>
              <a:chExt cx="616622" cy="136146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616622" cy="136146"/>
              </a:xfrm>
              <a:custGeom>
                <a:avLst/>
                <a:gdLst/>
                <a:ahLst/>
                <a:cxnLst/>
                <a:rect l="l" t="t" r="r" b="b"/>
                <a:pathLst>
                  <a:path w="616622" h="136146">
                    <a:moveTo>
                      <a:pt x="16534" y="0"/>
                    </a:moveTo>
                    <a:lnTo>
                      <a:pt x="600088" y="0"/>
                    </a:lnTo>
                    <a:cubicBezTo>
                      <a:pt x="604473" y="0"/>
                      <a:pt x="608679" y="1742"/>
                      <a:pt x="611780" y="4843"/>
                    </a:cubicBezTo>
                    <a:cubicBezTo>
                      <a:pt x="614880" y="7943"/>
                      <a:pt x="616622" y="12149"/>
                      <a:pt x="616622" y="16534"/>
                    </a:cubicBezTo>
                    <a:lnTo>
                      <a:pt x="616622" y="119612"/>
                    </a:lnTo>
                    <a:cubicBezTo>
                      <a:pt x="616622" y="123997"/>
                      <a:pt x="614880" y="128202"/>
                      <a:pt x="611780" y="131303"/>
                    </a:cubicBezTo>
                    <a:cubicBezTo>
                      <a:pt x="608679" y="134404"/>
                      <a:pt x="604473" y="136146"/>
                      <a:pt x="600088" y="136146"/>
                    </a:cubicBezTo>
                    <a:lnTo>
                      <a:pt x="16534" y="136146"/>
                    </a:lnTo>
                    <a:cubicBezTo>
                      <a:pt x="12149" y="136146"/>
                      <a:pt x="7943" y="134404"/>
                      <a:pt x="4843" y="131303"/>
                    </a:cubicBezTo>
                    <a:cubicBezTo>
                      <a:pt x="1742" y="128202"/>
                      <a:pt x="0" y="123997"/>
                      <a:pt x="0" y="119612"/>
                    </a:cubicBezTo>
                    <a:lnTo>
                      <a:pt x="0" y="16534"/>
                    </a:lnTo>
                    <a:cubicBezTo>
                      <a:pt x="0" y="12149"/>
                      <a:pt x="1742" y="7943"/>
                      <a:pt x="4843" y="4843"/>
                    </a:cubicBezTo>
                    <a:cubicBezTo>
                      <a:pt x="7943" y="1742"/>
                      <a:pt x="12149" y="0"/>
                      <a:pt x="16534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5" name="TextBox 25"/>
              <p:cNvSpPr txBox="1"/>
              <p:nvPr/>
            </p:nvSpPr>
            <p:spPr>
              <a:xfrm>
                <a:off x="0" y="-9525"/>
                <a:ext cx="616622" cy="14567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60"/>
                  </a:lnSpc>
                </a:pPr>
                <a:endParaRPr/>
              </a:p>
            </p:txBody>
          </p:sp>
        </p:grpSp>
        <p:grpSp>
          <p:nvGrpSpPr>
            <p:cNvPr id="26" name="Group 26"/>
            <p:cNvGrpSpPr/>
            <p:nvPr/>
          </p:nvGrpSpPr>
          <p:grpSpPr>
            <a:xfrm>
              <a:off x="459976" y="0"/>
              <a:ext cx="2201697" cy="2270163"/>
              <a:chOff x="0" y="0"/>
              <a:chExt cx="763534" cy="787277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763534" cy="787277"/>
              </a:xfrm>
              <a:custGeom>
                <a:avLst/>
                <a:gdLst/>
                <a:ahLst/>
                <a:cxnLst/>
                <a:rect l="l" t="t" r="r" b="b"/>
                <a:pathLst>
                  <a:path w="763534" h="787277">
                    <a:moveTo>
                      <a:pt x="60950" y="0"/>
                    </a:moveTo>
                    <a:lnTo>
                      <a:pt x="702584" y="0"/>
                    </a:lnTo>
                    <a:cubicBezTo>
                      <a:pt x="736245" y="0"/>
                      <a:pt x="763534" y="27288"/>
                      <a:pt x="763534" y="60950"/>
                    </a:cubicBezTo>
                    <a:lnTo>
                      <a:pt x="763534" y="726327"/>
                    </a:lnTo>
                    <a:cubicBezTo>
                      <a:pt x="763534" y="759989"/>
                      <a:pt x="736245" y="787277"/>
                      <a:pt x="702584" y="787277"/>
                    </a:cubicBezTo>
                    <a:lnTo>
                      <a:pt x="60950" y="787277"/>
                    </a:lnTo>
                    <a:cubicBezTo>
                      <a:pt x="27288" y="787277"/>
                      <a:pt x="0" y="759989"/>
                      <a:pt x="0" y="726327"/>
                    </a:cubicBezTo>
                    <a:lnTo>
                      <a:pt x="0" y="60950"/>
                    </a:lnTo>
                    <a:cubicBezTo>
                      <a:pt x="0" y="27288"/>
                      <a:pt x="27288" y="0"/>
                      <a:pt x="60950" y="0"/>
                    </a:cubicBezTo>
                    <a:close/>
                  </a:path>
                </a:pathLst>
              </a:custGeom>
              <a:blipFill>
                <a:blip r:embed="rId5"/>
                <a:stretch>
                  <a:fillRect t="-1212" b="-8532"/>
                </a:stretch>
              </a:blipFill>
            </p:spPr>
          </p:sp>
        </p:grpSp>
        <p:sp>
          <p:nvSpPr>
            <p:cNvPr id="28" name="TextBox 28"/>
            <p:cNvSpPr txBox="1"/>
            <p:nvPr/>
          </p:nvSpPr>
          <p:spPr>
            <a:xfrm>
              <a:off x="0" y="2540549"/>
              <a:ext cx="3121650" cy="3652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60"/>
                </a:lnSpc>
              </a:pPr>
              <a:r>
                <a:rPr lang="en-US" sz="1800" b="1" dirty="0">
                  <a:solidFill>
                    <a:srgbClr val="012686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Stéphane NESA</a:t>
              </a: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939575" y="4748437"/>
            <a:ext cx="2341237" cy="2300063"/>
            <a:chOff x="0" y="0"/>
            <a:chExt cx="3121650" cy="3066751"/>
          </a:xfrm>
        </p:grpSpPr>
        <p:grpSp>
          <p:nvGrpSpPr>
            <p:cNvPr id="30" name="Group 30"/>
            <p:cNvGrpSpPr/>
            <p:nvPr/>
          </p:nvGrpSpPr>
          <p:grpSpPr>
            <a:xfrm>
              <a:off x="0" y="2377513"/>
              <a:ext cx="3121650" cy="689238"/>
              <a:chOff x="0" y="0"/>
              <a:chExt cx="616622" cy="136146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616622" cy="136146"/>
              </a:xfrm>
              <a:custGeom>
                <a:avLst/>
                <a:gdLst/>
                <a:ahLst/>
                <a:cxnLst/>
                <a:rect l="l" t="t" r="r" b="b"/>
                <a:pathLst>
                  <a:path w="616622" h="136146">
                    <a:moveTo>
                      <a:pt x="16534" y="0"/>
                    </a:moveTo>
                    <a:lnTo>
                      <a:pt x="600088" y="0"/>
                    </a:lnTo>
                    <a:cubicBezTo>
                      <a:pt x="604473" y="0"/>
                      <a:pt x="608679" y="1742"/>
                      <a:pt x="611780" y="4843"/>
                    </a:cubicBezTo>
                    <a:cubicBezTo>
                      <a:pt x="614880" y="7943"/>
                      <a:pt x="616622" y="12149"/>
                      <a:pt x="616622" y="16534"/>
                    </a:cubicBezTo>
                    <a:lnTo>
                      <a:pt x="616622" y="119612"/>
                    </a:lnTo>
                    <a:cubicBezTo>
                      <a:pt x="616622" y="123997"/>
                      <a:pt x="614880" y="128202"/>
                      <a:pt x="611780" y="131303"/>
                    </a:cubicBezTo>
                    <a:cubicBezTo>
                      <a:pt x="608679" y="134404"/>
                      <a:pt x="604473" y="136146"/>
                      <a:pt x="600088" y="136146"/>
                    </a:cubicBezTo>
                    <a:lnTo>
                      <a:pt x="16534" y="136146"/>
                    </a:lnTo>
                    <a:cubicBezTo>
                      <a:pt x="12149" y="136146"/>
                      <a:pt x="7943" y="134404"/>
                      <a:pt x="4843" y="131303"/>
                    </a:cubicBezTo>
                    <a:cubicBezTo>
                      <a:pt x="1742" y="128202"/>
                      <a:pt x="0" y="123997"/>
                      <a:pt x="0" y="119612"/>
                    </a:cubicBezTo>
                    <a:lnTo>
                      <a:pt x="0" y="16534"/>
                    </a:lnTo>
                    <a:cubicBezTo>
                      <a:pt x="0" y="12149"/>
                      <a:pt x="1742" y="7943"/>
                      <a:pt x="4843" y="4843"/>
                    </a:cubicBezTo>
                    <a:cubicBezTo>
                      <a:pt x="7943" y="1742"/>
                      <a:pt x="12149" y="0"/>
                      <a:pt x="16534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32" name="TextBox 32"/>
              <p:cNvSpPr txBox="1"/>
              <p:nvPr/>
            </p:nvSpPr>
            <p:spPr>
              <a:xfrm>
                <a:off x="0" y="-9525"/>
                <a:ext cx="616622" cy="14567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60"/>
                  </a:lnSpc>
                </a:pPr>
                <a:endParaRPr/>
              </a:p>
            </p:txBody>
          </p:sp>
        </p:grpSp>
        <p:grpSp>
          <p:nvGrpSpPr>
            <p:cNvPr id="33" name="Group 33"/>
            <p:cNvGrpSpPr/>
            <p:nvPr/>
          </p:nvGrpSpPr>
          <p:grpSpPr>
            <a:xfrm>
              <a:off x="459976" y="0"/>
              <a:ext cx="2201697" cy="2270163"/>
              <a:chOff x="0" y="0"/>
              <a:chExt cx="763534" cy="787277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763534" cy="787277"/>
              </a:xfrm>
              <a:custGeom>
                <a:avLst/>
                <a:gdLst/>
                <a:ahLst/>
                <a:cxnLst/>
                <a:rect l="l" t="t" r="r" b="b"/>
                <a:pathLst>
                  <a:path w="763534" h="787277">
                    <a:moveTo>
                      <a:pt x="60950" y="0"/>
                    </a:moveTo>
                    <a:lnTo>
                      <a:pt x="702584" y="0"/>
                    </a:lnTo>
                    <a:cubicBezTo>
                      <a:pt x="736245" y="0"/>
                      <a:pt x="763534" y="27288"/>
                      <a:pt x="763534" y="60950"/>
                    </a:cubicBezTo>
                    <a:lnTo>
                      <a:pt x="763534" y="726327"/>
                    </a:lnTo>
                    <a:cubicBezTo>
                      <a:pt x="763534" y="759989"/>
                      <a:pt x="736245" y="787277"/>
                      <a:pt x="702584" y="787277"/>
                    </a:cubicBezTo>
                    <a:lnTo>
                      <a:pt x="60950" y="787277"/>
                    </a:lnTo>
                    <a:cubicBezTo>
                      <a:pt x="27288" y="787277"/>
                      <a:pt x="0" y="759989"/>
                      <a:pt x="0" y="726327"/>
                    </a:cubicBezTo>
                    <a:lnTo>
                      <a:pt x="0" y="60950"/>
                    </a:lnTo>
                    <a:cubicBezTo>
                      <a:pt x="0" y="27288"/>
                      <a:pt x="27288" y="0"/>
                      <a:pt x="60950" y="0"/>
                    </a:cubicBezTo>
                    <a:close/>
                  </a:path>
                </a:pathLst>
              </a:custGeom>
              <a:blipFill>
                <a:blip r:embed="rId6"/>
                <a:stretch>
                  <a:fillRect b="-45778"/>
                </a:stretch>
              </a:blipFill>
            </p:spPr>
          </p:sp>
        </p:grpSp>
        <p:sp>
          <p:nvSpPr>
            <p:cNvPr id="35" name="TextBox 35"/>
            <p:cNvSpPr txBox="1"/>
            <p:nvPr/>
          </p:nvSpPr>
          <p:spPr>
            <a:xfrm>
              <a:off x="0" y="2540549"/>
              <a:ext cx="3121650" cy="3652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60"/>
                </a:lnSpc>
              </a:pPr>
              <a:r>
                <a:rPr lang="en-US" sz="1800" b="1">
                  <a:solidFill>
                    <a:srgbClr val="012686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Justine DEVRED</a:t>
              </a:r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618978" y="7202128"/>
            <a:ext cx="2982430" cy="2304407"/>
            <a:chOff x="0" y="0"/>
            <a:chExt cx="3976573" cy="3072543"/>
          </a:xfrm>
        </p:grpSpPr>
        <p:grpSp>
          <p:nvGrpSpPr>
            <p:cNvPr id="37" name="Group 37"/>
            <p:cNvGrpSpPr/>
            <p:nvPr/>
          </p:nvGrpSpPr>
          <p:grpSpPr>
            <a:xfrm>
              <a:off x="0" y="2383305"/>
              <a:ext cx="3976573" cy="689238"/>
              <a:chOff x="0" y="0"/>
              <a:chExt cx="785496" cy="136146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0" y="0"/>
                <a:ext cx="785496" cy="136146"/>
              </a:xfrm>
              <a:custGeom>
                <a:avLst/>
                <a:gdLst/>
                <a:ahLst/>
                <a:cxnLst/>
                <a:rect l="l" t="t" r="r" b="b"/>
                <a:pathLst>
                  <a:path w="785496" h="136146">
                    <a:moveTo>
                      <a:pt x="12979" y="0"/>
                    </a:moveTo>
                    <a:lnTo>
                      <a:pt x="772517" y="0"/>
                    </a:lnTo>
                    <a:cubicBezTo>
                      <a:pt x="775959" y="0"/>
                      <a:pt x="779260" y="1367"/>
                      <a:pt x="781694" y="3802"/>
                    </a:cubicBezTo>
                    <a:cubicBezTo>
                      <a:pt x="784128" y="6236"/>
                      <a:pt x="785496" y="9537"/>
                      <a:pt x="785496" y="12979"/>
                    </a:cubicBezTo>
                    <a:lnTo>
                      <a:pt x="785496" y="123167"/>
                    </a:lnTo>
                    <a:cubicBezTo>
                      <a:pt x="785496" y="126609"/>
                      <a:pt x="784128" y="129910"/>
                      <a:pt x="781694" y="132344"/>
                    </a:cubicBezTo>
                    <a:cubicBezTo>
                      <a:pt x="779260" y="134778"/>
                      <a:pt x="775959" y="136146"/>
                      <a:pt x="772517" y="136146"/>
                    </a:cubicBezTo>
                    <a:lnTo>
                      <a:pt x="12979" y="136146"/>
                    </a:lnTo>
                    <a:cubicBezTo>
                      <a:pt x="5811" y="136146"/>
                      <a:pt x="0" y="130335"/>
                      <a:pt x="0" y="123167"/>
                    </a:cubicBezTo>
                    <a:lnTo>
                      <a:pt x="0" y="12979"/>
                    </a:lnTo>
                    <a:cubicBezTo>
                      <a:pt x="0" y="9537"/>
                      <a:pt x="1367" y="6236"/>
                      <a:pt x="3802" y="3802"/>
                    </a:cubicBezTo>
                    <a:cubicBezTo>
                      <a:pt x="6236" y="1367"/>
                      <a:pt x="9537" y="0"/>
                      <a:pt x="12979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39" name="TextBox 39"/>
              <p:cNvSpPr txBox="1"/>
              <p:nvPr/>
            </p:nvSpPr>
            <p:spPr>
              <a:xfrm>
                <a:off x="0" y="-9525"/>
                <a:ext cx="785496" cy="14567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60"/>
                  </a:lnSpc>
                </a:pPr>
                <a:endParaRPr/>
              </a:p>
            </p:txBody>
          </p:sp>
        </p:grpSp>
        <p:grpSp>
          <p:nvGrpSpPr>
            <p:cNvPr id="40" name="Group 40"/>
            <p:cNvGrpSpPr/>
            <p:nvPr/>
          </p:nvGrpSpPr>
          <p:grpSpPr>
            <a:xfrm>
              <a:off x="887438" y="0"/>
              <a:ext cx="2201697" cy="2270163"/>
              <a:chOff x="0" y="0"/>
              <a:chExt cx="763534" cy="787277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763534" cy="787277"/>
              </a:xfrm>
              <a:custGeom>
                <a:avLst/>
                <a:gdLst/>
                <a:ahLst/>
                <a:cxnLst/>
                <a:rect l="l" t="t" r="r" b="b"/>
                <a:pathLst>
                  <a:path w="763534" h="787277">
                    <a:moveTo>
                      <a:pt x="60950" y="0"/>
                    </a:moveTo>
                    <a:lnTo>
                      <a:pt x="702584" y="0"/>
                    </a:lnTo>
                    <a:cubicBezTo>
                      <a:pt x="736245" y="0"/>
                      <a:pt x="763534" y="27288"/>
                      <a:pt x="763534" y="60950"/>
                    </a:cubicBezTo>
                    <a:lnTo>
                      <a:pt x="763534" y="726327"/>
                    </a:lnTo>
                    <a:cubicBezTo>
                      <a:pt x="763534" y="759989"/>
                      <a:pt x="736245" y="787277"/>
                      <a:pt x="702584" y="787277"/>
                    </a:cubicBezTo>
                    <a:lnTo>
                      <a:pt x="60950" y="787277"/>
                    </a:lnTo>
                    <a:cubicBezTo>
                      <a:pt x="27288" y="787277"/>
                      <a:pt x="0" y="759989"/>
                      <a:pt x="0" y="726327"/>
                    </a:cubicBezTo>
                    <a:lnTo>
                      <a:pt x="0" y="60950"/>
                    </a:lnTo>
                    <a:cubicBezTo>
                      <a:pt x="0" y="27288"/>
                      <a:pt x="27288" y="0"/>
                      <a:pt x="60950" y="0"/>
                    </a:cubicBezTo>
                    <a:close/>
                  </a:path>
                </a:pathLst>
              </a:custGeom>
              <a:blipFill>
                <a:blip r:embed="rId7"/>
                <a:stretch>
                  <a:fillRect t="-4881" b="-40685"/>
                </a:stretch>
              </a:blipFill>
            </p:spPr>
          </p:sp>
        </p:grpSp>
        <p:sp>
          <p:nvSpPr>
            <p:cNvPr id="42" name="TextBox 42"/>
            <p:cNvSpPr txBox="1"/>
            <p:nvPr/>
          </p:nvSpPr>
          <p:spPr>
            <a:xfrm>
              <a:off x="0" y="2540549"/>
              <a:ext cx="3976573" cy="3652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60"/>
                </a:lnSpc>
              </a:pPr>
              <a:r>
                <a:rPr lang="en-US" sz="1800" b="1">
                  <a:solidFill>
                    <a:srgbClr val="012686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 Caroline LAVEISSIERE</a:t>
              </a:r>
            </a:p>
          </p:txBody>
        </p:sp>
      </p:grpSp>
      <p:grpSp>
        <p:nvGrpSpPr>
          <p:cNvPr id="43" name="Group 43"/>
          <p:cNvGrpSpPr/>
          <p:nvPr/>
        </p:nvGrpSpPr>
        <p:grpSpPr>
          <a:xfrm>
            <a:off x="5557037" y="4748437"/>
            <a:ext cx="2341237" cy="2300063"/>
            <a:chOff x="0" y="0"/>
            <a:chExt cx="3121650" cy="3066751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2377513"/>
              <a:ext cx="3121650" cy="689238"/>
              <a:chOff x="0" y="0"/>
              <a:chExt cx="616622" cy="136146"/>
            </a:xfrm>
          </p:grpSpPr>
          <p:sp>
            <p:nvSpPr>
              <p:cNvPr id="45" name="Freeform 45"/>
              <p:cNvSpPr/>
              <p:nvPr/>
            </p:nvSpPr>
            <p:spPr>
              <a:xfrm>
                <a:off x="0" y="0"/>
                <a:ext cx="616622" cy="136146"/>
              </a:xfrm>
              <a:custGeom>
                <a:avLst/>
                <a:gdLst/>
                <a:ahLst/>
                <a:cxnLst/>
                <a:rect l="l" t="t" r="r" b="b"/>
                <a:pathLst>
                  <a:path w="616622" h="136146">
                    <a:moveTo>
                      <a:pt x="16534" y="0"/>
                    </a:moveTo>
                    <a:lnTo>
                      <a:pt x="600088" y="0"/>
                    </a:lnTo>
                    <a:cubicBezTo>
                      <a:pt x="604473" y="0"/>
                      <a:pt x="608679" y="1742"/>
                      <a:pt x="611780" y="4843"/>
                    </a:cubicBezTo>
                    <a:cubicBezTo>
                      <a:pt x="614880" y="7943"/>
                      <a:pt x="616622" y="12149"/>
                      <a:pt x="616622" y="16534"/>
                    </a:cubicBezTo>
                    <a:lnTo>
                      <a:pt x="616622" y="119612"/>
                    </a:lnTo>
                    <a:cubicBezTo>
                      <a:pt x="616622" y="123997"/>
                      <a:pt x="614880" y="128202"/>
                      <a:pt x="611780" y="131303"/>
                    </a:cubicBezTo>
                    <a:cubicBezTo>
                      <a:pt x="608679" y="134404"/>
                      <a:pt x="604473" y="136146"/>
                      <a:pt x="600088" y="136146"/>
                    </a:cubicBezTo>
                    <a:lnTo>
                      <a:pt x="16534" y="136146"/>
                    </a:lnTo>
                    <a:cubicBezTo>
                      <a:pt x="12149" y="136146"/>
                      <a:pt x="7943" y="134404"/>
                      <a:pt x="4843" y="131303"/>
                    </a:cubicBezTo>
                    <a:cubicBezTo>
                      <a:pt x="1742" y="128202"/>
                      <a:pt x="0" y="123997"/>
                      <a:pt x="0" y="119612"/>
                    </a:cubicBezTo>
                    <a:lnTo>
                      <a:pt x="0" y="16534"/>
                    </a:lnTo>
                    <a:cubicBezTo>
                      <a:pt x="0" y="12149"/>
                      <a:pt x="1742" y="7943"/>
                      <a:pt x="4843" y="4843"/>
                    </a:cubicBezTo>
                    <a:cubicBezTo>
                      <a:pt x="7943" y="1742"/>
                      <a:pt x="12149" y="0"/>
                      <a:pt x="16534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46" name="TextBox 46"/>
              <p:cNvSpPr txBox="1"/>
              <p:nvPr/>
            </p:nvSpPr>
            <p:spPr>
              <a:xfrm>
                <a:off x="0" y="-9525"/>
                <a:ext cx="616622" cy="14567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60"/>
                  </a:lnSpc>
                </a:pPr>
                <a:endParaRPr/>
              </a:p>
            </p:txBody>
          </p:sp>
        </p:grpSp>
        <p:grpSp>
          <p:nvGrpSpPr>
            <p:cNvPr id="47" name="Group 47"/>
            <p:cNvGrpSpPr/>
            <p:nvPr/>
          </p:nvGrpSpPr>
          <p:grpSpPr>
            <a:xfrm>
              <a:off x="459976" y="0"/>
              <a:ext cx="2201697" cy="2270163"/>
              <a:chOff x="0" y="0"/>
              <a:chExt cx="763534" cy="787277"/>
            </a:xfrm>
          </p:grpSpPr>
          <p:sp>
            <p:nvSpPr>
              <p:cNvPr id="48" name="Freeform 48"/>
              <p:cNvSpPr/>
              <p:nvPr/>
            </p:nvSpPr>
            <p:spPr>
              <a:xfrm>
                <a:off x="0" y="0"/>
                <a:ext cx="763534" cy="787277"/>
              </a:xfrm>
              <a:custGeom>
                <a:avLst/>
                <a:gdLst/>
                <a:ahLst/>
                <a:cxnLst/>
                <a:rect l="l" t="t" r="r" b="b"/>
                <a:pathLst>
                  <a:path w="763534" h="787277">
                    <a:moveTo>
                      <a:pt x="60950" y="0"/>
                    </a:moveTo>
                    <a:lnTo>
                      <a:pt x="702584" y="0"/>
                    </a:lnTo>
                    <a:cubicBezTo>
                      <a:pt x="736245" y="0"/>
                      <a:pt x="763534" y="27288"/>
                      <a:pt x="763534" y="60950"/>
                    </a:cubicBezTo>
                    <a:lnTo>
                      <a:pt x="763534" y="726327"/>
                    </a:lnTo>
                    <a:cubicBezTo>
                      <a:pt x="763534" y="759989"/>
                      <a:pt x="736245" y="787277"/>
                      <a:pt x="702584" y="787277"/>
                    </a:cubicBezTo>
                    <a:lnTo>
                      <a:pt x="60950" y="787277"/>
                    </a:lnTo>
                    <a:cubicBezTo>
                      <a:pt x="27288" y="787277"/>
                      <a:pt x="0" y="759989"/>
                      <a:pt x="0" y="726327"/>
                    </a:cubicBezTo>
                    <a:lnTo>
                      <a:pt x="0" y="60950"/>
                    </a:lnTo>
                    <a:cubicBezTo>
                      <a:pt x="0" y="27288"/>
                      <a:pt x="27288" y="0"/>
                      <a:pt x="60950" y="0"/>
                    </a:cubicBezTo>
                    <a:close/>
                  </a:path>
                </a:pathLst>
              </a:custGeom>
              <a:blipFill>
                <a:blip r:embed="rId8"/>
                <a:stretch>
                  <a:fillRect b="-45778"/>
                </a:stretch>
              </a:blipFill>
            </p:spPr>
          </p:sp>
        </p:grpSp>
        <p:sp>
          <p:nvSpPr>
            <p:cNvPr id="49" name="TextBox 49"/>
            <p:cNvSpPr txBox="1"/>
            <p:nvPr/>
          </p:nvSpPr>
          <p:spPr>
            <a:xfrm>
              <a:off x="0" y="2540549"/>
              <a:ext cx="3121650" cy="3652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60"/>
                </a:lnSpc>
              </a:pPr>
              <a:r>
                <a:rPr lang="en-US" sz="1800" b="1">
                  <a:solidFill>
                    <a:srgbClr val="012686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Serge DEYGAS</a:t>
              </a:r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10495096" y="7204300"/>
            <a:ext cx="2572929" cy="2300063"/>
            <a:chOff x="0" y="0"/>
            <a:chExt cx="3430571" cy="3066751"/>
          </a:xfrm>
        </p:grpSpPr>
        <p:grpSp>
          <p:nvGrpSpPr>
            <p:cNvPr id="51" name="Group 51"/>
            <p:cNvGrpSpPr/>
            <p:nvPr/>
          </p:nvGrpSpPr>
          <p:grpSpPr>
            <a:xfrm>
              <a:off x="0" y="2377513"/>
              <a:ext cx="3430571" cy="689238"/>
              <a:chOff x="0" y="0"/>
              <a:chExt cx="677644" cy="136146"/>
            </a:xfrm>
          </p:grpSpPr>
          <p:sp>
            <p:nvSpPr>
              <p:cNvPr id="52" name="Freeform 52"/>
              <p:cNvSpPr/>
              <p:nvPr/>
            </p:nvSpPr>
            <p:spPr>
              <a:xfrm>
                <a:off x="0" y="0"/>
                <a:ext cx="677644" cy="136146"/>
              </a:xfrm>
              <a:custGeom>
                <a:avLst/>
                <a:gdLst/>
                <a:ahLst/>
                <a:cxnLst/>
                <a:rect l="l" t="t" r="r" b="b"/>
                <a:pathLst>
                  <a:path w="677644" h="136146">
                    <a:moveTo>
                      <a:pt x="15045" y="0"/>
                    </a:moveTo>
                    <a:lnTo>
                      <a:pt x="662599" y="0"/>
                    </a:lnTo>
                    <a:cubicBezTo>
                      <a:pt x="666589" y="0"/>
                      <a:pt x="670416" y="1585"/>
                      <a:pt x="673237" y="4407"/>
                    </a:cubicBezTo>
                    <a:cubicBezTo>
                      <a:pt x="676059" y="7228"/>
                      <a:pt x="677644" y="11055"/>
                      <a:pt x="677644" y="15045"/>
                    </a:cubicBezTo>
                    <a:lnTo>
                      <a:pt x="677644" y="121101"/>
                    </a:lnTo>
                    <a:cubicBezTo>
                      <a:pt x="677644" y="125091"/>
                      <a:pt x="676059" y="128918"/>
                      <a:pt x="673237" y="131739"/>
                    </a:cubicBezTo>
                    <a:cubicBezTo>
                      <a:pt x="670416" y="134561"/>
                      <a:pt x="666589" y="136146"/>
                      <a:pt x="662599" y="136146"/>
                    </a:cubicBezTo>
                    <a:lnTo>
                      <a:pt x="15045" y="136146"/>
                    </a:lnTo>
                    <a:cubicBezTo>
                      <a:pt x="11055" y="136146"/>
                      <a:pt x="7228" y="134561"/>
                      <a:pt x="4407" y="131739"/>
                    </a:cubicBezTo>
                    <a:cubicBezTo>
                      <a:pt x="1585" y="128918"/>
                      <a:pt x="0" y="125091"/>
                      <a:pt x="0" y="121101"/>
                    </a:cubicBezTo>
                    <a:lnTo>
                      <a:pt x="0" y="15045"/>
                    </a:lnTo>
                    <a:cubicBezTo>
                      <a:pt x="0" y="11055"/>
                      <a:pt x="1585" y="7228"/>
                      <a:pt x="4407" y="4407"/>
                    </a:cubicBezTo>
                    <a:cubicBezTo>
                      <a:pt x="7228" y="1585"/>
                      <a:pt x="11055" y="0"/>
                      <a:pt x="15045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53" name="TextBox 53"/>
              <p:cNvSpPr txBox="1"/>
              <p:nvPr/>
            </p:nvSpPr>
            <p:spPr>
              <a:xfrm>
                <a:off x="0" y="-9525"/>
                <a:ext cx="677644" cy="14567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60"/>
                  </a:lnSpc>
                </a:pPr>
                <a:endParaRPr/>
              </a:p>
            </p:txBody>
          </p:sp>
        </p:grpSp>
        <p:grpSp>
          <p:nvGrpSpPr>
            <p:cNvPr id="54" name="Group 54"/>
            <p:cNvGrpSpPr/>
            <p:nvPr/>
          </p:nvGrpSpPr>
          <p:grpSpPr>
            <a:xfrm>
              <a:off x="661134" y="0"/>
              <a:ext cx="2201697" cy="2270163"/>
              <a:chOff x="0" y="0"/>
              <a:chExt cx="763534" cy="787277"/>
            </a:xfrm>
          </p:grpSpPr>
          <p:sp>
            <p:nvSpPr>
              <p:cNvPr id="55" name="Freeform 55"/>
              <p:cNvSpPr/>
              <p:nvPr/>
            </p:nvSpPr>
            <p:spPr>
              <a:xfrm>
                <a:off x="0" y="0"/>
                <a:ext cx="763534" cy="787277"/>
              </a:xfrm>
              <a:custGeom>
                <a:avLst/>
                <a:gdLst/>
                <a:ahLst/>
                <a:cxnLst/>
                <a:rect l="l" t="t" r="r" b="b"/>
                <a:pathLst>
                  <a:path w="763534" h="787277">
                    <a:moveTo>
                      <a:pt x="60950" y="0"/>
                    </a:moveTo>
                    <a:lnTo>
                      <a:pt x="702584" y="0"/>
                    </a:lnTo>
                    <a:cubicBezTo>
                      <a:pt x="736245" y="0"/>
                      <a:pt x="763534" y="27288"/>
                      <a:pt x="763534" y="60950"/>
                    </a:cubicBezTo>
                    <a:lnTo>
                      <a:pt x="763534" y="726327"/>
                    </a:lnTo>
                    <a:cubicBezTo>
                      <a:pt x="763534" y="759989"/>
                      <a:pt x="736245" y="787277"/>
                      <a:pt x="702584" y="787277"/>
                    </a:cubicBezTo>
                    <a:lnTo>
                      <a:pt x="60950" y="787277"/>
                    </a:lnTo>
                    <a:cubicBezTo>
                      <a:pt x="27288" y="787277"/>
                      <a:pt x="0" y="759989"/>
                      <a:pt x="0" y="726327"/>
                    </a:cubicBezTo>
                    <a:lnTo>
                      <a:pt x="0" y="60950"/>
                    </a:lnTo>
                    <a:cubicBezTo>
                      <a:pt x="0" y="27288"/>
                      <a:pt x="27288" y="0"/>
                      <a:pt x="60950" y="0"/>
                    </a:cubicBezTo>
                    <a:close/>
                  </a:path>
                </a:pathLst>
              </a:custGeom>
              <a:blipFill>
                <a:blip r:embed="rId9"/>
                <a:stretch>
                  <a:fillRect t="-1969" b="-44718"/>
                </a:stretch>
              </a:blipFill>
            </p:spPr>
          </p:sp>
        </p:grpSp>
        <p:sp>
          <p:nvSpPr>
            <p:cNvPr id="56" name="TextBox 56"/>
            <p:cNvSpPr txBox="1"/>
            <p:nvPr/>
          </p:nvSpPr>
          <p:spPr>
            <a:xfrm>
              <a:off x="0" y="2540549"/>
              <a:ext cx="3430571" cy="3652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60"/>
                </a:lnSpc>
              </a:pPr>
              <a:r>
                <a:rPr lang="en-US" sz="1800" b="1">
                  <a:solidFill>
                    <a:srgbClr val="012686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Cécile SCHWAL</a:t>
              </a:r>
            </a:p>
          </p:txBody>
        </p:sp>
      </p:grpSp>
      <p:grpSp>
        <p:nvGrpSpPr>
          <p:cNvPr id="57" name="Group 57"/>
          <p:cNvGrpSpPr/>
          <p:nvPr/>
        </p:nvGrpSpPr>
        <p:grpSpPr>
          <a:xfrm>
            <a:off x="5557037" y="7202128"/>
            <a:ext cx="2982430" cy="2304407"/>
            <a:chOff x="0" y="0"/>
            <a:chExt cx="3976573" cy="3072543"/>
          </a:xfrm>
        </p:grpSpPr>
        <p:grpSp>
          <p:nvGrpSpPr>
            <p:cNvPr id="58" name="Group 58"/>
            <p:cNvGrpSpPr/>
            <p:nvPr/>
          </p:nvGrpSpPr>
          <p:grpSpPr>
            <a:xfrm>
              <a:off x="0" y="2383305"/>
              <a:ext cx="3976573" cy="689238"/>
              <a:chOff x="0" y="0"/>
              <a:chExt cx="785496" cy="136146"/>
            </a:xfrm>
          </p:grpSpPr>
          <p:sp>
            <p:nvSpPr>
              <p:cNvPr id="59" name="Freeform 59"/>
              <p:cNvSpPr/>
              <p:nvPr/>
            </p:nvSpPr>
            <p:spPr>
              <a:xfrm>
                <a:off x="0" y="0"/>
                <a:ext cx="785496" cy="136146"/>
              </a:xfrm>
              <a:custGeom>
                <a:avLst/>
                <a:gdLst/>
                <a:ahLst/>
                <a:cxnLst/>
                <a:rect l="l" t="t" r="r" b="b"/>
                <a:pathLst>
                  <a:path w="785496" h="136146">
                    <a:moveTo>
                      <a:pt x="12979" y="0"/>
                    </a:moveTo>
                    <a:lnTo>
                      <a:pt x="772517" y="0"/>
                    </a:lnTo>
                    <a:cubicBezTo>
                      <a:pt x="775959" y="0"/>
                      <a:pt x="779260" y="1367"/>
                      <a:pt x="781694" y="3802"/>
                    </a:cubicBezTo>
                    <a:cubicBezTo>
                      <a:pt x="784128" y="6236"/>
                      <a:pt x="785496" y="9537"/>
                      <a:pt x="785496" y="12979"/>
                    </a:cubicBezTo>
                    <a:lnTo>
                      <a:pt x="785496" y="123167"/>
                    </a:lnTo>
                    <a:cubicBezTo>
                      <a:pt x="785496" y="126609"/>
                      <a:pt x="784128" y="129910"/>
                      <a:pt x="781694" y="132344"/>
                    </a:cubicBezTo>
                    <a:cubicBezTo>
                      <a:pt x="779260" y="134778"/>
                      <a:pt x="775959" y="136146"/>
                      <a:pt x="772517" y="136146"/>
                    </a:cubicBezTo>
                    <a:lnTo>
                      <a:pt x="12979" y="136146"/>
                    </a:lnTo>
                    <a:cubicBezTo>
                      <a:pt x="5811" y="136146"/>
                      <a:pt x="0" y="130335"/>
                      <a:pt x="0" y="123167"/>
                    </a:cubicBezTo>
                    <a:lnTo>
                      <a:pt x="0" y="12979"/>
                    </a:lnTo>
                    <a:cubicBezTo>
                      <a:pt x="0" y="9537"/>
                      <a:pt x="1367" y="6236"/>
                      <a:pt x="3802" y="3802"/>
                    </a:cubicBezTo>
                    <a:cubicBezTo>
                      <a:pt x="6236" y="1367"/>
                      <a:pt x="9537" y="0"/>
                      <a:pt x="12979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60" name="TextBox 60"/>
              <p:cNvSpPr txBox="1"/>
              <p:nvPr/>
            </p:nvSpPr>
            <p:spPr>
              <a:xfrm>
                <a:off x="0" y="-9525"/>
                <a:ext cx="785496" cy="14567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60"/>
                  </a:lnSpc>
                </a:pPr>
                <a:endParaRPr/>
              </a:p>
            </p:txBody>
          </p:sp>
        </p:grpSp>
        <p:grpSp>
          <p:nvGrpSpPr>
            <p:cNvPr id="61" name="Group 61"/>
            <p:cNvGrpSpPr/>
            <p:nvPr/>
          </p:nvGrpSpPr>
          <p:grpSpPr>
            <a:xfrm>
              <a:off x="887438" y="0"/>
              <a:ext cx="2201697" cy="2270163"/>
              <a:chOff x="0" y="0"/>
              <a:chExt cx="763534" cy="787277"/>
            </a:xfrm>
          </p:grpSpPr>
          <p:sp>
            <p:nvSpPr>
              <p:cNvPr id="62" name="Freeform 62"/>
              <p:cNvSpPr/>
              <p:nvPr/>
            </p:nvSpPr>
            <p:spPr>
              <a:xfrm>
                <a:off x="0" y="0"/>
                <a:ext cx="763534" cy="787277"/>
              </a:xfrm>
              <a:custGeom>
                <a:avLst/>
                <a:gdLst/>
                <a:ahLst/>
                <a:cxnLst/>
                <a:rect l="l" t="t" r="r" b="b"/>
                <a:pathLst>
                  <a:path w="763534" h="787277">
                    <a:moveTo>
                      <a:pt x="60950" y="0"/>
                    </a:moveTo>
                    <a:lnTo>
                      <a:pt x="702584" y="0"/>
                    </a:lnTo>
                    <a:cubicBezTo>
                      <a:pt x="736245" y="0"/>
                      <a:pt x="763534" y="27288"/>
                      <a:pt x="763534" y="60950"/>
                    </a:cubicBezTo>
                    <a:lnTo>
                      <a:pt x="763534" y="726327"/>
                    </a:lnTo>
                    <a:cubicBezTo>
                      <a:pt x="763534" y="759989"/>
                      <a:pt x="736245" y="787277"/>
                      <a:pt x="702584" y="787277"/>
                    </a:cubicBezTo>
                    <a:lnTo>
                      <a:pt x="60950" y="787277"/>
                    </a:lnTo>
                    <a:cubicBezTo>
                      <a:pt x="27288" y="787277"/>
                      <a:pt x="0" y="759989"/>
                      <a:pt x="0" y="726327"/>
                    </a:cubicBezTo>
                    <a:lnTo>
                      <a:pt x="0" y="60950"/>
                    </a:lnTo>
                    <a:cubicBezTo>
                      <a:pt x="0" y="27288"/>
                      <a:pt x="27288" y="0"/>
                      <a:pt x="60950" y="0"/>
                    </a:cubicBezTo>
                    <a:close/>
                  </a:path>
                </a:pathLst>
              </a:custGeom>
              <a:blipFill>
                <a:blip r:embed="rId10"/>
                <a:stretch>
                  <a:fillRect l="-1554" r="-1554"/>
                </a:stretch>
              </a:blipFill>
            </p:spPr>
          </p:sp>
        </p:grpSp>
        <p:sp>
          <p:nvSpPr>
            <p:cNvPr id="63" name="TextBox 63"/>
            <p:cNvSpPr txBox="1"/>
            <p:nvPr/>
          </p:nvSpPr>
          <p:spPr>
            <a:xfrm>
              <a:off x="0" y="2540549"/>
              <a:ext cx="3976573" cy="3652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60"/>
                </a:lnSpc>
              </a:pPr>
              <a:r>
                <a:rPr lang="en-US" sz="1800" b="1">
                  <a:solidFill>
                    <a:srgbClr val="012686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Monika MAHY-MA-SOMGA</a:t>
              </a:r>
            </a:p>
          </p:txBody>
        </p:sp>
      </p:grpSp>
      <p:grpSp>
        <p:nvGrpSpPr>
          <p:cNvPr id="64" name="Group 14">
            <a:extLst>
              <a:ext uri="{FF2B5EF4-FFF2-40B4-BE49-F238E27FC236}">
                <a16:creationId xmlns:a16="http://schemas.microsoft.com/office/drawing/2014/main" id="{F9252DB5-31E7-8DCA-F411-DBA3634AC8E9}"/>
              </a:ext>
            </a:extLst>
          </p:cNvPr>
          <p:cNvGrpSpPr/>
          <p:nvPr/>
        </p:nvGrpSpPr>
        <p:grpSpPr>
          <a:xfrm>
            <a:off x="15023655" y="7204300"/>
            <a:ext cx="2572929" cy="2300063"/>
            <a:chOff x="0" y="0"/>
            <a:chExt cx="3430571" cy="3066751"/>
          </a:xfrm>
        </p:grpSpPr>
        <p:grpSp>
          <p:nvGrpSpPr>
            <p:cNvPr id="65" name="Group 15">
              <a:extLst>
                <a:ext uri="{FF2B5EF4-FFF2-40B4-BE49-F238E27FC236}">
                  <a16:creationId xmlns:a16="http://schemas.microsoft.com/office/drawing/2014/main" id="{CB2FEACD-C484-7588-6E46-6743B23AEEEC}"/>
                </a:ext>
              </a:extLst>
            </p:cNvPr>
            <p:cNvGrpSpPr/>
            <p:nvPr/>
          </p:nvGrpSpPr>
          <p:grpSpPr>
            <a:xfrm>
              <a:off x="0" y="2377513"/>
              <a:ext cx="3430571" cy="689238"/>
              <a:chOff x="0" y="0"/>
              <a:chExt cx="677644" cy="136146"/>
            </a:xfrm>
          </p:grpSpPr>
          <p:sp>
            <p:nvSpPr>
              <p:cNvPr id="69" name="Freeform 16">
                <a:extLst>
                  <a:ext uri="{FF2B5EF4-FFF2-40B4-BE49-F238E27FC236}">
                    <a16:creationId xmlns:a16="http://schemas.microsoft.com/office/drawing/2014/main" id="{C59F7DC5-7AAD-8457-060E-6A0BD9C8D034}"/>
                  </a:ext>
                </a:extLst>
              </p:cNvPr>
              <p:cNvSpPr/>
              <p:nvPr/>
            </p:nvSpPr>
            <p:spPr>
              <a:xfrm>
                <a:off x="0" y="0"/>
                <a:ext cx="677644" cy="136146"/>
              </a:xfrm>
              <a:custGeom>
                <a:avLst/>
                <a:gdLst/>
                <a:ahLst/>
                <a:cxnLst/>
                <a:rect l="l" t="t" r="r" b="b"/>
                <a:pathLst>
                  <a:path w="677644" h="136146">
                    <a:moveTo>
                      <a:pt x="15045" y="0"/>
                    </a:moveTo>
                    <a:lnTo>
                      <a:pt x="662599" y="0"/>
                    </a:lnTo>
                    <a:cubicBezTo>
                      <a:pt x="666589" y="0"/>
                      <a:pt x="670416" y="1585"/>
                      <a:pt x="673237" y="4407"/>
                    </a:cubicBezTo>
                    <a:cubicBezTo>
                      <a:pt x="676059" y="7228"/>
                      <a:pt x="677644" y="11055"/>
                      <a:pt x="677644" y="15045"/>
                    </a:cubicBezTo>
                    <a:lnTo>
                      <a:pt x="677644" y="121101"/>
                    </a:lnTo>
                    <a:cubicBezTo>
                      <a:pt x="677644" y="125091"/>
                      <a:pt x="676059" y="128918"/>
                      <a:pt x="673237" y="131739"/>
                    </a:cubicBezTo>
                    <a:cubicBezTo>
                      <a:pt x="670416" y="134561"/>
                      <a:pt x="666589" y="136146"/>
                      <a:pt x="662599" y="136146"/>
                    </a:cubicBezTo>
                    <a:lnTo>
                      <a:pt x="15045" y="136146"/>
                    </a:lnTo>
                    <a:cubicBezTo>
                      <a:pt x="11055" y="136146"/>
                      <a:pt x="7228" y="134561"/>
                      <a:pt x="4407" y="131739"/>
                    </a:cubicBezTo>
                    <a:cubicBezTo>
                      <a:pt x="1585" y="128918"/>
                      <a:pt x="0" y="125091"/>
                      <a:pt x="0" y="121101"/>
                    </a:cubicBezTo>
                    <a:lnTo>
                      <a:pt x="0" y="15045"/>
                    </a:lnTo>
                    <a:cubicBezTo>
                      <a:pt x="0" y="11055"/>
                      <a:pt x="1585" y="7228"/>
                      <a:pt x="4407" y="4407"/>
                    </a:cubicBezTo>
                    <a:cubicBezTo>
                      <a:pt x="7228" y="1585"/>
                      <a:pt x="11055" y="0"/>
                      <a:pt x="15045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70" name="TextBox 17">
                <a:extLst>
                  <a:ext uri="{FF2B5EF4-FFF2-40B4-BE49-F238E27FC236}">
                    <a16:creationId xmlns:a16="http://schemas.microsoft.com/office/drawing/2014/main" id="{04B7131D-55EE-D2B7-B523-5A4B0874A1C3}"/>
                  </a:ext>
                </a:extLst>
              </p:cNvPr>
              <p:cNvSpPr txBox="1"/>
              <p:nvPr/>
            </p:nvSpPr>
            <p:spPr>
              <a:xfrm>
                <a:off x="0" y="-9525"/>
                <a:ext cx="677644" cy="14567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60"/>
                  </a:lnSpc>
                </a:pPr>
                <a:endParaRPr/>
              </a:p>
            </p:txBody>
          </p:sp>
        </p:grpSp>
        <p:grpSp>
          <p:nvGrpSpPr>
            <p:cNvPr id="66" name="Group 18">
              <a:extLst>
                <a:ext uri="{FF2B5EF4-FFF2-40B4-BE49-F238E27FC236}">
                  <a16:creationId xmlns:a16="http://schemas.microsoft.com/office/drawing/2014/main" id="{D4C846DA-A29F-CF22-5AE8-F7C03DC2169D}"/>
                </a:ext>
              </a:extLst>
            </p:cNvPr>
            <p:cNvGrpSpPr/>
            <p:nvPr/>
          </p:nvGrpSpPr>
          <p:grpSpPr>
            <a:xfrm>
              <a:off x="661134" y="0"/>
              <a:ext cx="2201697" cy="2270163"/>
              <a:chOff x="0" y="0"/>
              <a:chExt cx="763534" cy="787277"/>
            </a:xfrm>
          </p:grpSpPr>
          <p:sp>
            <p:nvSpPr>
              <p:cNvPr id="68" name="Freeform 19">
                <a:extLst>
                  <a:ext uri="{FF2B5EF4-FFF2-40B4-BE49-F238E27FC236}">
                    <a16:creationId xmlns:a16="http://schemas.microsoft.com/office/drawing/2014/main" id="{B4FF963C-C22E-65F6-22F7-13AB5B23006B}"/>
                  </a:ext>
                </a:extLst>
              </p:cNvPr>
              <p:cNvSpPr/>
              <p:nvPr/>
            </p:nvSpPr>
            <p:spPr>
              <a:xfrm>
                <a:off x="0" y="0"/>
                <a:ext cx="763534" cy="787277"/>
              </a:xfrm>
              <a:custGeom>
                <a:avLst/>
                <a:gdLst/>
                <a:ahLst/>
                <a:cxnLst/>
                <a:rect l="l" t="t" r="r" b="b"/>
                <a:pathLst>
                  <a:path w="763534" h="787277">
                    <a:moveTo>
                      <a:pt x="60950" y="0"/>
                    </a:moveTo>
                    <a:lnTo>
                      <a:pt x="702584" y="0"/>
                    </a:lnTo>
                    <a:cubicBezTo>
                      <a:pt x="736245" y="0"/>
                      <a:pt x="763534" y="27288"/>
                      <a:pt x="763534" y="60950"/>
                    </a:cubicBezTo>
                    <a:lnTo>
                      <a:pt x="763534" y="726327"/>
                    </a:lnTo>
                    <a:cubicBezTo>
                      <a:pt x="763534" y="759989"/>
                      <a:pt x="736245" y="787277"/>
                      <a:pt x="702584" y="787277"/>
                    </a:cubicBezTo>
                    <a:lnTo>
                      <a:pt x="60950" y="787277"/>
                    </a:lnTo>
                    <a:cubicBezTo>
                      <a:pt x="27288" y="787277"/>
                      <a:pt x="0" y="759989"/>
                      <a:pt x="0" y="726327"/>
                    </a:cubicBezTo>
                    <a:lnTo>
                      <a:pt x="0" y="60950"/>
                    </a:lnTo>
                    <a:cubicBezTo>
                      <a:pt x="0" y="27288"/>
                      <a:pt x="27288" y="0"/>
                      <a:pt x="60950" y="0"/>
                    </a:cubicBezTo>
                    <a:close/>
                  </a:path>
                </a:pathLst>
              </a:custGeom>
              <a:blipFill>
                <a:blip r:embed="rId11"/>
                <a:stretch>
                  <a:fillRect t="-5913" b="-39927"/>
                </a:stretch>
              </a:blipFill>
            </p:spPr>
            <p:txBody>
              <a:bodyPr/>
              <a:lstStyle/>
              <a:p>
                <a:endParaRPr lang="fr-FR" dirty="0"/>
              </a:p>
            </p:txBody>
          </p:sp>
        </p:grpSp>
        <p:sp>
          <p:nvSpPr>
            <p:cNvPr id="67" name="TextBox 20">
              <a:extLst>
                <a:ext uri="{FF2B5EF4-FFF2-40B4-BE49-F238E27FC236}">
                  <a16:creationId xmlns:a16="http://schemas.microsoft.com/office/drawing/2014/main" id="{9AB08C51-C019-665D-4497-A8CB73447767}"/>
                </a:ext>
              </a:extLst>
            </p:cNvPr>
            <p:cNvSpPr txBox="1"/>
            <p:nvPr/>
          </p:nvSpPr>
          <p:spPr>
            <a:xfrm>
              <a:off x="0" y="2540549"/>
              <a:ext cx="3430571" cy="3652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60"/>
                </a:lnSpc>
              </a:pPr>
              <a:r>
                <a:rPr lang="en-US" sz="1800" b="1" dirty="0">
                  <a:solidFill>
                    <a:srgbClr val="012686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Philippe THIAULT</a:t>
              </a: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58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5547" y="0"/>
            <a:ext cx="18353547" cy="10287000"/>
          </a:xfrm>
          <a:custGeom>
            <a:avLst/>
            <a:gdLst/>
            <a:ahLst/>
            <a:cxnLst/>
            <a:rect l="l" t="t" r="r" b="b"/>
            <a:pathLst>
              <a:path w="18353547" h="10287000">
                <a:moveTo>
                  <a:pt x="0" y="0"/>
                </a:moveTo>
                <a:lnTo>
                  <a:pt x="18353547" y="0"/>
                </a:lnTo>
                <a:lnTo>
                  <a:pt x="18353547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113" b="-16878"/>
            </a:stretch>
          </a:blipFill>
        </p:spPr>
      </p:sp>
      <p:sp>
        <p:nvSpPr>
          <p:cNvPr id="3" name="AutoShape 3"/>
          <p:cNvSpPr/>
          <p:nvPr/>
        </p:nvSpPr>
        <p:spPr>
          <a:xfrm>
            <a:off x="939575" y="1727883"/>
            <a:ext cx="2630828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>
            <a:off x="939575" y="4539175"/>
            <a:ext cx="2630828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5" name="Group 5"/>
          <p:cNvGrpSpPr/>
          <p:nvPr/>
        </p:nvGrpSpPr>
        <p:grpSpPr>
          <a:xfrm>
            <a:off x="7748236" y="1727883"/>
            <a:ext cx="2982430" cy="2304407"/>
            <a:chOff x="0" y="0"/>
            <a:chExt cx="3976573" cy="3072543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2383305"/>
              <a:ext cx="3976573" cy="689238"/>
              <a:chOff x="0" y="0"/>
              <a:chExt cx="785496" cy="13614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785496" cy="136146"/>
              </a:xfrm>
              <a:custGeom>
                <a:avLst/>
                <a:gdLst/>
                <a:ahLst/>
                <a:cxnLst/>
                <a:rect l="l" t="t" r="r" b="b"/>
                <a:pathLst>
                  <a:path w="785496" h="136146">
                    <a:moveTo>
                      <a:pt x="12979" y="0"/>
                    </a:moveTo>
                    <a:lnTo>
                      <a:pt x="772517" y="0"/>
                    </a:lnTo>
                    <a:cubicBezTo>
                      <a:pt x="775959" y="0"/>
                      <a:pt x="779260" y="1367"/>
                      <a:pt x="781694" y="3802"/>
                    </a:cubicBezTo>
                    <a:cubicBezTo>
                      <a:pt x="784128" y="6236"/>
                      <a:pt x="785496" y="9537"/>
                      <a:pt x="785496" y="12979"/>
                    </a:cubicBezTo>
                    <a:lnTo>
                      <a:pt x="785496" y="123167"/>
                    </a:lnTo>
                    <a:cubicBezTo>
                      <a:pt x="785496" y="126609"/>
                      <a:pt x="784128" y="129910"/>
                      <a:pt x="781694" y="132344"/>
                    </a:cubicBezTo>
                    <a:cubicBezTo>
                      <a:pt x="779260" y="134778"/>
                      <a:pt x="775959" y="136146"/>
                      <a:pt x="772517" y="136146"/>
                    </a:cubicBezTo>
                    <a:lnTo>
                      <a:pt x="12979" y="136146"/>
                    </a:lnTo>
                    <a:cubicBezTo>
                      <a:pt x="5811" y="136146"/>
                      <a:pt x="0" y="130335"/>
                      <a:pt x="0" y="123167"/>
                    </a:cubicBezTo>
                    <a:lnTo>
                      <a:pt x="0" y="12979"/>
                    </a:lnTo>
                    <a:cubicBezTo>
                      <a:pt x="0" y="9537"/>
                      <a:pt x="1367" y="6236"/>
                      <a:pt x="3802" y="3802"/>
                    </a:cubicBezTo>
                    <a:cubicBezTo>
                      <a:pt x="6236" y="1367"/>
                      <a:pt x="9537" y="0"/>
                      <a:pt x="12979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9525"/>
                <a:ext cx="785496" cy="14567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60"/>
                  </a:lnSpc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887438" y="0"/>
              <a:ext cx="2201697" cy="2270163"/>
              <a:chOff x="0" y="0"/>
              <a:chExt cx="763534" cy="787277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763534" cy="787277"/>
              </a:xfrm>
              <a:custGeom>
                <a:avLst/>
                <a:gdLst/>
                <a:ahLst/>
                <a:cxnLst/>
                <a:rect l="l" t="t" r="r" b="b"/>
                <a:pathLst>
                  <a:path w="763534" h="787277">
                    <a:moveTo>
                      <a:pt x="60950" y="0"/>
                    </a:moveTo>
                    <a:lnTo>
                      <a:pt x="702584" y="0"/>
                    </a:lnTo>
                    <a:cubicBezTo>
                      <a:pt x="736245" y="0"/>
                      <a:pt x="763534" y="27288"/>
                      <a:pt x="763534" y="60950"/>
                    </a:cubicBezTo>
                    <a:lnTo>
                      <a:pt x="763534" y="726327"/>
                    </a:lnTo>
                    <a:cubicBezTo>
                      <a:pt x="763534" y="759989"/>
                      <a:pt x="736245" y="787277"/>
                      <a:pt x="702584" y="787277"/>
                    </a:cubicBezTo>
                    <a:lnTo>
                      <a:pt x="60950" y="787277"/>
                    </a:lnTo>
                    <a:cubicBezTo>
                      <a:pt x="27288" y="787277"/>
                      <a:pt x="0" y="759989"/>
                      <a:pt x="0" y="726327"/>
                    </a:cubicBezTo>
                    <a:lnTo>
                      <a:pt x="0" y="60950"/>
                    </a:lnTo>
                    <a:cubicBezTo>
                      <a:pt x="0" y="27288"/>
                      <a:pt x="27288" y="0"/>
                      <a:pt x="6095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 t="-4881" b="-40685"/>
                </a:stretch>
              </a:blipFill>
            </p:spPr>
          </p:sp>
        </p:grpSp>
        <p:sp>
          <p:nvSpPr>
            <p:cNvPr id="11" name="TextBox 11"/>
            <p:cNvSpPr txBox="1"/>
            <p:nvPr/>
          </p:nvSpPr>
          <p:spPr>
            <a:xfrm>
              <a:off x="0" y="2540549"/>
              <a:ext cx="3976573" cy="3652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60"/>
                </a:lnSpc>
              </a:pPr>
              <a:r>
                <a:rPr lang="en-US" sz="1800" b="1">
                  <a:solidFill>
                    <a:srgbClr val="012686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 Caroline LAVEISSIERE</a:t>
              </a:r>
            </a:p>
          </p:txBody>
        </p:sp>
      </p:grp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76885EC5-93A5-3E9F-44A6-52B4248C8F0A}"/>
              </a:ext>
            </a:extLst>
          </p:cNvPr>
          <p:cNvGrpSpPr/>
          <p:nvPr/>
        </p:nvGrpSpPr>
        <p:grpSpPr>
          <a:xfrm>
            <a:off x="2423937" y="4974082"/>
            <a:ext cx="2678413" cy="2300063"/>
            <a:chOff x="3570402" y="4974082"/>
            <a:chExt cx="2678413" cy="2300063"/>
          </a:xfrm>
        </p:grpSpPr>
        <p:grpSp>
          <p:nvGrpSpPr>
            <p:cNvPr id="13" name="Group 13"/>
            <p:cNvGrpSpPr/>
            <p:nvPr/>
          </p:nvGrpSpPr>
          <p:grpSpPr>
            <a:xfrm>
              <a:off x="3570402" y="6757217"/>
              <a:ext cx="2678413" cy="516928"/>
              <a:chOff x="0" y="0"/>
              <a:chExt cx="705426" cy="136146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705426" cy="136146"/>
              </a:xfrm>
              <a:custGeom>
                <a:avLst/>
                <a:gdLst/>
                <a:ahLst/>
                <a:cxnLst/>
                <a:rect l="l" t="t" r="r" b="b"/>
                <a:pathLst>
                  <a:path w="705426" h="136146">
                    <a:moveTo>
                      <a:pt x="14452" y="0"/>
                    </a:moveTo>
                    <a:lnTo>
                      <a:pt x="690973" y="0"/>
                    </a:lnTo>
                    <a:cubicBezTo>
                      <a:pt x="694806" y="0"/>
                      <a:pt x="698482" y="1523"/>
                      <a:pt x="701193" y="4233"/>
                    </a:cubicBezTo>
                    <a:cubicBezTo>
                      <a:pt x="703903" y="6943"/>
                      <a:pt x="705426" y="10619"/>
                      <a:pt x="705426" y="14452"/>
                    </a:cubicBezTo>
                    <a:lnTo>
                      <a:pt x="705426" y="121693"/>
                    </a:lnTo>
                    <a:cubicBezTo>
                      <a:pt x="705426" y="125526"/>
                      <a:pt x="703903" y="129202"/>
                      <a:pt x="701193" y="131913"/>
                    </a:cubicBezTo>
                    <a:cubicBezTo>
                      <a:pt x="698482" y="134623"/>
                      <a:pt x="694806" y="136146"/>
                      <a:pt x="690973" y="136146"/>
                    </a:cubicBezTo>
                    <a:lnTo>
                      <a:pt x="14452" y="136146"/>
                    </a:lnTo>
                    <a:cubicBezTo>
                      <a:pt x="6471" y="136146"/>
                      <a:pt x="0" y="129675"/>
                      <a:pt x="0" y="121693"/>
                    </a:cubicBezTo>
                    <a:lnTo>
                      <a:pt x="0" y="14452"/>
                    </a:lnTo>
                    <a:cubicBezTo>
                      <a:pt x="0" y="10619"/>
                      <a:pt x="1523" y="6943"/>
                      <a:pt x="4233" y="4233"/>
                    </a:cubicBezTo>
                    <a:cubicBezTo>
                      <a:pt x="6943" y="1523"/>
                      <a:pt x="10619" y="0"/>
                      <a:pt x="14452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0" y="-9525"/>
                <a:ext cx="705426" cy="14567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60"/>
                  </a:lnSpc>
                </a:pPr>
                <a:endParaRPr/>
              </a:p>
            </p:txBody>
          </p:sp>
        </p:grpSp>
        <p:sp>
          <p:nvSpPr>
            <p:cNvPr id="16" name="Freeform 16"/>
            <p:cNvSpPr/>
            <p:nvPr/>
          </p:nvSpPr>
          <p:spPr>
            <a:xfrm>
              <a:off x="4069990" y="4974082"/>
              <a:ext cx="1679238" cy="1670561"/>
            </a:xfrm>
            <a:prstGeom prst="roundRect">
              <a:avLst>
                <a:gd name="adj" fmla="val 4807"/>
              </a:avLst>
            </a:prstGeom>
            <a:blipFill>
              <a:blip r:embed="rId4"/>
              <a:stretch>
                <a:fillRect l="-1048" t="-21713" r="1048" b="-1290"/>
              </a:stretch>
            </a:blipFill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3570402" y="6879494"/>
              <a:ext cx="2678413" cy="27384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160"/>
                </a:lnSpc>
              </a:pPr>
              <a:r>
                <a:rPr lang="en-US" sz="1800" b="1" dirty="0">
                  <a:solidFill>
                    <a:srgbClr val="012686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Florence FREDJ-CATEL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3227039" y="4974082"/>
            <a:ext cx="2341237" cy="2300063"/>
            <a:chOff x="0" y="0"/>
            <a:chExt cx="3121650" cy="3066751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2377513"/>
              <a:ext cx="3121650" cy="689238"/>
              <a:chOff x="0" y="0"/>
              <a:chExt cx="616622" cy="136146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616622" cy="136146"/>
              </a:xfrm>
              <a:custGeom>
                <a:avLst/>
                <a:gdLst/>
                <a:ahLst/>
                <a:cxnLst/>
                <a:rect l="l" t="t" r="r" b="b"/>
                <a:pathLst>
                  <a:path w="616622" h="136146">
                    <a:moveTo>
                      <a:pt x="16534" y="0"/>
                    </a:moveTo>
                    <a:lnTo>
                      <a:pt x="600088" y="0"/>
                    </a:lnTo>
                    <a:cubicBezTo>
                      <a:pt x="604473" y="0"/>
                      <a:pt x="608679" y="1742"/>
                      <a:pt x="611780" y="4843"/>
                    </a:cubicBezTo>
                    <a:cubicBezTo>
                      <a:pt x="614880" y="7943"/>
                      <a:pt x="616622" y="12149"/>
                      <a:pt x="616622" y="16534"/>
                    </a:cubicBezTo>
                    <a:lnTo>
                      <a:pt x="616622" y="119612"/>
                    </a:lnTo>
                    <a:cubicBezTo>
                      <a:pt x="616622" y="123997"/>
                      <a:pt x="614880" y="128202"/>
                      <a:pt x="611780" y="131303"/>
                    </a:cubicBezTo>
                    <a:cubicBezTo>
                      <a:pt x="608679" y="134404"/>
                      <a:pt x="604473" y="136146"/>
                      <a:pt x="600088" y="136146"/>
                    </a:cubicBezTo>
                    <a:lnTo>
                      <a:pt x="16534" y="136146"/>
                    </a:lnTo>
                    <a:cubicBezTo>
                      <a:pt x="12149" y="136146"/>
                      <a:pt x="7943" y="134404"/>
                      <a:pt x="4843" y="131303"/>
                    </a:cubicBezTo>
                    <a:cubicBezTo>
                      <a:pt x="1742" y="128202"/>
                      <a:pt x="0" y="123997"/>
                      <a:pt x="0" y="119612"/>
                    </a:cubicBezTo>
                    <a:lnTo>
                      <a:pt x="0" y="16534"/>
                    </a:lnTo>
                    <a:cubicBezTo>
                      <a:pt x="0" y="12149"/>
                      <a:pt x="1742" y="7943"/>
                      <a:pt x="4843" y="4843"/>
                    </a:cubicBezTo>
                    <a:cubicBezTo>
                      <a:pt x="7943" y="1742"/>
                      <a:pt x="12149" y="0"/>
                      <a:pt x="16534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9525"/>
                <a:ext cx="616622" cy="14567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60"/>
                  </a:lnSpc>
                </a:pPr>
                <a:endParaRPr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459976" y="0"/>
              <a:ext cx="2201697" cy="2270163"/>
              <a:chOff x="0" y="0"/>
              <a:chExt cx="763534" cy="787277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763534" cy="787277"/>
              </a:xfrm>
              <a:custGeom>
                <a:avLst/>
                <a:gdLst/>
                <a:ahLst/>
                <a:cxnLst/>
                <a:rect l="l" t="t" r="r" b="b"/>
                <a:pathLst>
                  <a:path w="763534" h="787277">
                    <a:moveTo>
                      <a:pt x="60950" y="0"/>
                    </a:moveTo>
                    <a:lnTo>
                      <a:pt x="702584" y="0"/>
                    </a:lnTo>
                    <a:cubicBezTo>
                      <a:pt x="736245" y="0"/>
                      <a:pt x="763534" y="27288"/>
                      <a:pt x="763534" y="60950"/>
                    </a:cubicBezTo>
                    <a:lnTo>
                      <a:pt x="763534" y="726327"/>
                    </a:lnTo>
                    <a:cubicBezTo>
                      <a:pt x="763534" y="759989"/>
                      <a:pt x="736245" y="787277"/>
                      <a:pt x="702584" y="787277"/>
                    </a:cubicBezTo>
                    <a:lnTo>
                      <a:pt x="60950" y="787277"/>
                    </a:lnTo>
                    <a:cubicBezTo>
                      <a:pt x="27288" y="787277"/>
                      <a:pt x="0" y="759989"/>
                      <a:pt x="0" y="726327"/>
                    </a:cubicBezTo>
                    <a:lnTo>
                      <a:pt x="0" y="60950"/>
                    </a:lnTo>
                    <a:cubicBezTo>
                      <a:pt x="0" y="27288"/>
                      <a:pt x="27288" y="0"/>
                      <a:pt x="60950" y="0"/>
                    </a:cubicBezTo>
                    <a:close/>
                  </a:path>
                </a:pathLst>
              </a:custGeom>
              <a:blipFill>
                <a:blip r:embed="rId5"/>
                <a:stretch>
                  <a:fillRect t="-4537" r="-349" b="-42663"/>
                </a:stretch>
              </a:blipFill>
            </p:spPr>
          </p:sp>
        </p:grpSp>
        <p:sp>
          <p:nvSpPr>
            <p:cNvPr id="24" name="TextBox 24"/>
            <p:cNvSpPr txBox="1"/>
            <p:nvPr/>
          </p:nvSpPr>
          <p:spPr>
            <a:xfrm>
              <a:off x="0" y="2540549"/>
              <a:ext cx="3121650" cy="3652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60"/>
                </a:lnSpc>
              </a:pPr>
              <a:r>
                <a:rPr lang="en-US" sz="1800" b="1">
                  <a:solidFill>
                    <a:srgbClr val="012686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DAVID ZACHAYUS</a:t>
              </a: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9744599" y="4974082"/>
            <a:ext cx="2341237" cy="2300063"/>
            <a:chOff x="0" y="0"/>
            <a:chExt cx="3121650" cy="3066751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2377513"/>
              <a:ext cx="3121650" cy="689238"/>
              <a:chOff x="0" y="0"/>
              <a:chExt cx="616622" cy="136146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616622" cy="136146"/>
              </a:xfrm>
              <a:custGeom>
                <a:avLst/>
                <a:gdLst/>
                <a:ahLst/>
                <a:cxnLst/>
                <a:rect l="l" t="t" r="r" b="b"/>
                <a:pathLst>
                  <a:path w="616622" h="136146">
                    <a:moveTo>
                      <a:pt x="16534" y="0"/>
                    </a:moveTo>
                    <a:lnTo>
                      <a:pt x="600088" y="0"/>
                    </a:lnTo>
                    <a:cubicBezTo>
                      <a:pt x="604473" y="0"/>
                      <a:pt x="608679" y="1742"/>
                      <a:pt x="611780" y="4843"/>
                    </a:cubicBezTo>
                    <a:cubicBezTo>
                      <a:pt x="614880" y="7943"/>
                      <a:pt x="616622" y="12149"/>
                      <a:pt x="616622" y="16534"/>
                    </a:cubicBezTo>
                    <a:lnTo>
                      <a:pt x="616622" y="119612"/>
                    </a:lnTo>
                    <a:cubicBezTo>
                      <a:pt x="616622" y="123997"/>
                      <a:pt x="614880" y="128202"/>
                      <a:pt x="611780" y="131303"/>
                    </a:cubicBezTo>
                    <a:cubicBezTo>
                      <a:pt x="608679" y="134404"/>
                      <a:pt x="604473" y="136146"/>
                      <a:pt x="600088" y="136146"/>
                    </a:cubicBezTo>
                    <a:lnTo>
                      <a:pt x="16534" y="136146"/>
                    </a:lnTo>
                    <a:cubicBezTo>
                      <a:pt x="12149" y="136146"/>
                      <a:pt x="7943" y="134404"/>
                      <a:pt x="4843" y="131303"/>
                    </a:cubicBezTo>
                    <a:cubicBezTo>
                      <a:pt x="1742" y="128202"/>
                      <a:pt x="0" y="123997"/>
                      <a:pt x="0" y="119612"/>
                    </a:cubicBezTo>
                    <a:lnTo>
                      <a:pt x="0" y="16534"/>
                    </a:lnTo>
                    <a:cubicBezTo>
                      <a:pt x="0" y="12149"/>
                      <a:pt x="1742" y="7943"/>
                      <a:pt x="4843" y="4843"/>
                    </a:cubicBezTo>
                    <a:cubicBezTo>
                      <a:pt x="7943" y="1742"/>
                      <a:pt x="12149" y="0"/>
                      <a:pt x="16534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9525"/>
                <a:ext cx="616622" cy="14567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60"/>
                  </a:lnSpc>
                </a:pPr>
                <a:endParaRPr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459976" y="0"/>
              <a:ext cx="2201697" cy="2270163"/>
              <a:chOff x="0" y="0"/>
              <a:chExt cx="763534" cy="787277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763534" cy="787277"/>
              </a:xfrm>
              <a:custGeom>
                <a:avLst/>
                <a:gdLst/>
                <a:ahLst/>
                <a:cxnLst/>
                <a:rect l="l" t="t" r="r" b="b"/>
                <a:pathLst>
                  <a:path w="763534" h="787277">
                    <a:moveTo>
                      <a:pt x="60950" y="0"/>
                    </a:moveTo>
                    <a:lnTo>
                      <a:pt x="702584" y="0"/>
                    </a:lnTo>
                    <a:cubicBezTo>
                      <a:pt x="736245" y="0"/>
                      <a:pt x="763534" y="27288"/>
                      <a:pt x="763534" y="60950"/>
                    </a:cubicBezTo>
                    <a:lnTo>
                      <a:pt x="763534" y="726327"/>
                    </a:lnTo>
                    <a:cubicBezTo>
                      <a:pt x="763534" y="759989"/>
                      <a:pt x="736245" y="787277"/>
                      <a:pt x="702584" y="787277"/>
                    </a:cubicBezTo>
                    <a:lnTo>
                      <a:pt x="60950" y="787277"/>
                    </a:lnTo>
                    <a:cubicBezTo>
                      <a:pt x="27288" y="787277"/>
                      <a:pt x="0" y="759989"/>
                      <a:pt x="0" y="726327"/>
                    </a:cubicBezTo>
                    <a:lnTo>
                      <a:pt x="0" y="60950"/>
                    </a:lnTo>
                    <a:cubicBezTo>
                      <a:pt x="0" y="27288"/>
                      <a:pt x="27288" y="0"/>
                      <a:pt x="60950" y="0"/>
                    </a:cubicBezTo>
                    <a:close/>
                  </a:path>
                </a:pathLst>
              </a:custGeom>
              <a:blipFill>
                <a:blip r:embed="rId6"/>
                <a:stretch>
                  <a:fillRect b="-45567"/>
                </a:stretch>
              </a:blipFill>
            </p:spPr>
          </p:sp>
        </p:grpSp>
        <p:sp>
          <p:nvSpPr>
            <p:cNvPr id="31" name="TextBox 31"/>
            <p:cNvSpPr txBox="1"/>
            <p:nvPr/>
          </p:nvSpPr>
          <p:spPr>
            <a:xfrm>
              <a:off x="0" y="2540549"/>
              <a:ext cx="3121650" cy="3652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60"/>
                </a:lnSpc>
              </a:pPr>
              <a:r>
                <a:rPr lang="en-US" sz="1800" b="1">
                  <a:solidFill>
                    <a:srgbClr val="012686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Florent MEREAU</a:t>
              </a:r>
            </a:p>
          </p:txBody>
        </p:sp>
      </p:grpSp>
      <p:sp>
        <p:nvSpPr>
          <p:cNvPr id="32" name="TextBox 32"/>
          <p:cNvSpPr txBox="1"/>
          <p:nvPr/>
        </p:nvSpPr>
        <p:spPr>
          <a:xfrm>
            <a:off x="939575" y="4148576"/>
            <a:ext cx="16319725" cy="3239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2100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MEMBRES :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5257800" y="502920"/>
            <a:ext cx="7843577" cy="5578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622"/>
              </a:lnSpc>
            </a:pPr>
            <a:r>
              <a:rPr lang="en-US" sz="3600" b="1" dirty="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COMMISSION PÉRIMÈTRE DU DROIT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939575" y="1297175"/>
            <a:ext cx="16230600" cy="3657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39"/>
              </a:lnSpc>
            </a:pPr>
            <a:r>
              <a:rPr lang="en-US" sz="2098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PRÉSIDENTE :</a:t>
            </a:r>
          </a:p>
        </p:txBody>
      </p:sp>
      <p:grpSp>
        <p:nvGrpSpPr>
          <p:cNvPr id="12" name="Group 22">
            <a:extLst>
              <a:ext uri="{FF2B5EF4-FFF2-40B4-BE49-F238E27FC236}">
                <a16:creationId xmlns:a16="http://schemas.microsoft.com/office/drawing/2014/main" id="{288DFC85-BFCE-7127-92D1-5BF48C98A159}"/>
              </a:ext>
            </a:extLst>
          </p:cNvPr>
          <p:cNvGrpSpPr/>
          <p:nvPr/>
        </p:nvGrpSpPr>
        <p:grpSpPr>
          <a:xfrm>
            <a:off x="6243553" y="4974082"/>
            <a:ext cx="2359843" cy="2300063"/>
            <a:chOff x="0" y="0"/>
            <a:chExt cx="3146457" cy="3066751"/>
          </a:xfrm>
        </p:grpSpPr>
        <p:grpSp>
          <p:nvGrpSpPr>
            <p:cNvPr id="36" name="Group 23">
              <a:extLst>
                <a:ext uri="{FF2B5EF4-FFF2-40B4-BE49-F238E27FC236}">
                  <a16:creationId xmlns:a16="http://schemas.microsoft.com/office/drawing/2014/main" id="{BE3ADD91-A0EE-DDF5-F462-15424E935767}"/>
                </a:ext>
              </a:extLst>
            </p:cNvPr>
            <p:cNvGrpSpPr/>
            <p:nvPr/>
          </p:nvGrpSpPr>
          <p:grpSpPr>
            <a:xfrm>
              <a:off x="0" y="2377513"/>
              <a:ext cx="3121650" cy="689238"/>
              <a:chOff x="0" y="0"/>
              <a:chExt cx="616622" cy="136146"/>
            </a:xfrm>
          </p:grpSpPr>
          <p:sp>
            <p:nvSpPr>
              <p:cNvPr id="39" name="Freeform 24">
                <a:extLst>
                  <a:ext uri="{FF2B5EF4-FFF2-40B4-BE49-F238E27FC236}">
                    <a16:creationId xmlns:a16="http://schemas.microsoft.com/office/drawing/2014/main" id="{F5A69C11-77AA-5A31-C489-A5CBC0CA3F41}"/>
                  </a:ext>
                </a:extLst>
              </p:cNvPr>
              <p:cNvSpPr/>
              <p:nvPr/>
            </p:nvSpPr>
            <p:spPr>
              <a:xfrm>
                <a:off x="0" y="0"/>
                <a:ext cx="616622" cy="136146"/>
              </a:xfrm>
              <a:custGeom>
                <a:avLst/>
                <a:gdLst/>
                <a:ahLst/>
                <a:cxnLst/>
                <a:rect l="l" t="t" r="r" b="b"/>
                <a:pathLst>
                  <a:path w="616622" h="136146">
                    <a:moveTo>
                      <a:pt x="16534" y="0"/>
                    </a:moveTo>
                    <a:lnTo>
                      <a:pt x="600088" y="0"/>
                    </a:lnTo>
                    <a:cubicBezTo>
                      <a:pt x="604473" y="0"/>
                      <a:pt x="608679" y="1742"/>
                      <a:pt x="611780" y="4843"/>
                    </a:cubicBezTo>
                    <a:cubicBezTo>
                      <a:pt x="614880" y="7943"/>
                      <a:pt x="616622" y="12149"/>
                      <a:pt x="616622" y="16534"/>
                    </a:cubicBezTo>
                    <a:lnTo>
                      <a:pt x="616622" y="119612"/>
                    </a:lnTo>
                    <a:cubicBezTo>
                      <a:pt x="616622" y="123997"/>
                      <a:pt x="614880" y="128202"/>
                      <a:pt x="611780" y="131303"/>
                    </a:cubicBezTo>
                    <a:cubicBezTo>
                      <a:pt x="608679" y="134404"/>
                      <a:pt x="604473" y="136146"/>
                      <a:pt x="600088" y="136146"/>
                    </a:cubicBezTo>
                    <a:lnTo>
                      <a:pt x="16534" y="136146"/>
                    </a:lnTo>
                    <a:cubicBezTo>
                      <a:pt x="12149" y="136146"/>
                      <a:pt x="7943" y="134404"/>
                      <a:pt x="4843" y="131303"/>
                    </a:cubicBezTo>
                    <a:cubicBezTo>
                      <a:pt x="1742" y="128202"/>
                      <a:pt x="0" y="123997"/>
                      <a:pt x="0" y="119612"/>
                    </a:cubicBezTo>
                    <a:lnTo>
                      <a:pt x="0" y="16534"/>
                    </a:lnTo>
                    <a:cubicBezTo>
                      <a:pt x="0" y="12149"/>
                      <a:pt x="1742" y="7943"/>
                      <a:pt x="4843" y="4843"/>
                    </a:cubicBezTo>
                    <a:cubicBezTo>
                      <a:pt x="7943" y="1742"/>
                      <a:pt x="12149" y="0"/>
                      <a:pt x="16534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40" name="TextBox 25">
                <a:extLst>
                  <a:ext uri="{FF2B5EF4-FFF2-40B4-BE49-F238E27FC236}">
                    <a16:creationId xmlns:a16="http://schemas.microsoft.com/office/drawing/2014/main" id="{D3153687-65C5-4F7B-4140-9587ABDB6EEE}"/>
                  </a:ext>
                </a:extLst>
              </p:cNvPr>
              <p:cNvSpPr txBox="1"/>
              <p:nvPr/>
            </p:nvSpPr>
            <p:spPr>
              <a:xfrm>
                <a:off x="0" y="-9525"/>
                <a:ext cx="616622" cy="14567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60"/>
                  </a:lnSpc>
                </a:pPr>
                <a:endParaRPr/>
              </a:p>
            </p:txBody>
          </p:sp>
        </p:grpSp>
        <p:sp>
          <p:nvSpPr>
            <p:cNvPr id="37" name="Freeform 26">
              <a:extLst>
                <a:ext uri="{FF2B5EF4-FFF2-40B4-BE49-F238E27FC236}">
                  <a16:creationId xmlns:a16="http://schemas.microsoft.com/office/drawing/2014/main" id="{957B3974-615B-FE0A-33A6-B19E6BC2EA65}"/>
                </a:ext>
              </a:extLst>
            </p:cNvPr>
            <p:cNvSpPr/>
            <p:nvPr/>
          </p:nvSpPr>
          <p:spPr>
            <a:xfrm>
              <a:off x="453010" y="0"/>
              <a:ext cx="2215629" cy="2259038"/>
            </a:xfrm>
            <a:prstGeom prst="roundRect">
              <a:avLst>
                <a:gd name="adj" fmla="val 8260"/>
              </a:avLst>
            </a:prstGeom>
            <a:blipFill>
              <a:blip r:embed="rId7"/>
              <a:stretch>
                <a:fillRect l="68" t="1268" r="-2026" b="-52518"/>
              </a:stretch>
            </a:blipFill>
          </p:spPr>
        </p:sp>
        <p:sp>
          <p:nvSpPr>
            <p:cNvPr id="38" name="TextBox 27">
              <a:extLst>
                <a:ext uri="{FF2B5EF4-FFF2-40B4-BE49-F238E27FC236}">
                  <a16:creationId xmlns:a16="http://schemas.microsoft.com/office/drawing/2014/main" id="{12A09AE9-8AB5-407C-D6DA-AADC8A95A49E}"/>
                </a:ext>
              </a:extLst>
            </p:cNvPr>
            <p:cNvSpPr txBox="1"/>
            <p:nvPr/>
          </p:nvSpPr>
          <p:spPr>
            <a:xfrm>
              <a:off x="19409" y="2540500"/>
              <a:ext cx="3127048" cy="3652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60"/>
                </a:lnSpc>
              </a:pPr>
              <a:r>
                <a:rPr lang="en-US" sz="1800" b="1" dirty="0">
                  <a:solidFill>
                    <a:srgbClr val="012686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Alain LE MAGUER</a:t>
              </a: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58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5547" y="0"/>
            <a:ext cx="18353547" cy="10287000"/>
          </a:xfrm>
          <a:custGeom>
            <a:avLst/>
            <a:gdLst/>
            <a:ahLst/>
            <a:cxnLst/>
            <a:rect l="l" t="t" r="r" b="b"/>
            <a:pathLst>
              <a:path w="18353547" h="10287000">
                <a:moveTo>
                  <a:pt x="0" y="0"/>
                </a:moveTo>
                <a:lnTo>
                  <a:pt x="18353547" y="0"/>
                </a:lnTo>
                <a:lnTo>
                  <a:pt x="18353547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113" b="-16878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939575" y="4148576"/>
            <a:ext cx="16319725" cy="3239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2100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MEMBRES :</a:t>
            </a:r>
          </a:p>
        </p:txBody>
      </p:sp>
      <p:sp>
        <p:nvSpPr>
          <p:cNvPr id="4" name="AutoShape 4"/>
          <p:cNvSpPr/>
          <p:nvPr/>
        </p:nvSpPr>
        <p:spPr>
          <a:xfrm>
            <a:off x="939575" y="1727883"/>
            <a:ext cx="2630828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>
            <a:off x="939575" y="4539175"/>
            <a:ext cx="2630828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TextBox 6"/>
          <p:cNvSpPr txBox="1"/>
          <p:nvPr/>
        </p:nvSpPr>
        <p:spPr>
          <a:xfrm>
            <a:off x="5418776" y="502920"/>
            <a:ext cx="7755248" cy="5806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2"/>
              </a:lnSpc>
            </a:pPr>
            <a:r>
              <a:rPr lang="en-US" sz="3600" b="1" dirty="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COMMISSION DROIT ET ENTREPRISE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39575" y="1297175"/>
            <a:ext cx="16230600" cy="3657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39"/>
              </a:lnSpc>
            </a:pPr>
            <a:r>
              <a:rPr lang="en-US" sz="2098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PRÉSIDENT :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8103855" y="4784447"/>
            <a:ext cx="2341237" cy="2300063"/>
            <a:chOff x="0" y="0"/>
            <a:chExt cx="3121650" cy="3066751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2377513"/>
              <a:ext cx="3121650" cy="689238"/>
              <a:chOff x="0" y="0"/>
              <a:chExt cx="616622" cy="136146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616622" cy="136146"/>
              </a:xfrm>
              <a:custGeom>
                <a:avLst/>
                <a:gdLst/>
                <a:ahLst/>
                <a:cxnLst/>
                <a:rect l="l" t="t" r="r" b="b"/>
                <a:pathLst>
                  <a:path w="616622" h="136146">
                    <a:moveTo>
                      <a:pt x="16534" y="0"/>
                    </a:moveTo>
                    <a:lnTo>
                      <a:pt x="600088" y="0"/>
                    </a:lnTo>
                    <a:cubicBezTo>
                      <a:pt x="604473" y="0"/>
                      <a:pt x="608679" y="1742"/>
                      <a:pt x="611780" y="4843"/>
                    </a:cubicBezTo>
                    <a:cubicBezTo>
                      <a:pt x="614880" y="7943"/>
                      <a:pt x="616622" y="12149"/>
                      <a:pt x="616622" y="16534"/>
                    </a:cubicBezTo>
                    <a:lnTo>
                      <a:pt x="616622" y="119612"/>
                    </a:lnTo>
                    <a:cubicBezTo>
                      <a:pt x="616622" y="123997"/>
                      <a:pt x="614880" y="128202"/>
                      <a:pt x="611780" y="131303"/>
                    </a:cubicBezTo>
                    <a:cubicBezTo>
                      <a:pt x="608679" y="134404"/>
                      <a:pt x="604473" y="136146"/>
                      <a:pt x="600088" y="136146"/>
                    </a:cubicBezTo>
                    <a:lnTo>
                      <a:pt x="16534" y="136146"/>
                    </a:lnTo>
                    <a:cubicBezTo>
                      <a:pt x="12149" y="136146"/>
                      <a:pt x="7943" y="134404"/>
                      <a:pt x="4843" y="131303"/>
                    </a:cubicBezTo>
                    <a:cubicBezTo>
                      <a:pt x="1742" y="128202"/>
                      <a:pt x="0" y="123997"/>
                      <a:pt x="0" y="119612"/>
                    </a:cubicBezTo>
                    <a:lnTo>
                      <a:pt x="0" y="16534"/>
                    </a:lnTo>
                    <a:cubicBezTo>
                      <a:pt x="0" y="12149"/>
                      <a:pt x="1742" y="7943"/>
                      <a:pt x="4843" y="4843"/>
                    </a:cubicBezTo>
                    <a:cubicBezTo>
                      <a:pt x="7943" y="1742"/>
                      <a:pt x="12149" y="0"/>
                      <a:pt x="16534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0" y="-9525"/>
                <a:ext cx="616622" cy="14567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60"/>
                  </a:lnSpc>
                </a:pPr>
                <a:endParaRPr/>
              </a:p>
            </p:txBody>
          </p:sp>
        </p:grpSp>
        <p:sp>
          <p:nvSpPr>
            <p:cNvPr id="12" name="Freeform 12"/>
            <p:cNvSpPr/>
            <p:nvPr/>
          </p:nvSpPr>
          <p:spPr>
            <a:xfrm>
              <a:off x="441332" y="0"/>
              <a:ext cx="2238985" cy="2238985"/>
            </a:xfrm>
            <a:prstGeom prst="roundRect">
              <a:avLst>
                <a:gd name="adj" fmla="val 9293"/>
              </a:avLst>
            </a:prstGeom>
            <a:blipFill>
              <a:blip r:embed="rId3"/>
              <a:stretch>
                <a:fillRect l="-778" t="-4767" r="778" b="-46482"/>
              </a:stretch>
            </a:blipFill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2540500"/>
              <a:ext cx="3121650" cy="3652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60"/>
                </a:lnSpc>
              </a:pPr>
              <a:r>
                <a:rPr lang="en-US" sz="1800" b="1">
                  <a:solidFill>
                    <a:srgbClr val="012686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Christophe LOISON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7952987" y="1727883"/>
            <a:ext cx="2572929" cy="2300063"/>
            <a:chOff x="0" y="0"/>
            <a:chExt cx="3430571" cy="3066751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2377513"/>
              <a:ext cx="3430571" cy="689238"/>
              <a:chOff x="0" y="0"/>
              <a:chExt cx="677644" cy="136146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677644" cy="136146"/>
              </a:xfrm>
              <a:custGeom>
                <a:avLst/>
                <a:gdLst/>
                <a:ahLst/>
                <a:cxnLst/>
                <a:rect l="l" t="t" r="r" b="b"/>
                <a:pathLst>
                  <a:path w="677644" h="136146">
                    <a:moveTo>
                      <a:pt x="15045" y="0"/>
                    </a:moveTo>
                    <a:lnTo>
                      <a:pt x="662599" y="0"/>
                    </a:lnTo>
                    <a:cubicBezTo>
                      <a:pt x="666589" y="0"/>
                      <a:pt x="670416" y="1585"/>
                      <a:pt x="673237" y="4407"/>
                    </a:cubicBezTo>
                    <a:cubicBezTo>
                      <a:pt x="676059" y="7228"/>
                      <a:pt x="677644" y="11055"/>
                      <a:pt x="677644" y="15045"/>
                    </a:cubicBezTo>
                    <a:lnTo>
                      <a:pt x="677644" y="121101"/>
                    </a:lnTo>
                    <a:cubicBezTo>
                      <a:pt x="677644" y="125091"/>
                      <a:pt x="676059" y="128918"/>
                      <a:pt x="673237" y="131739"/>
                    </a:cubicBezTo>
                    <a:cubicBezTo>
                      <a:pt x="670416" y="134561"/>
                      <a:pt x="666589" y="136146"/>
                      <a:pt x="662599" y="136146"/>
                    </a:cubicBezTo>
                    <a:lnTo>
                      <a:pt x="15045" y="136146"/>
                    </a:lnTo>
                    <a:cubicBezTo>
                      <a:pt x="11055" y="136146"/>
                      <a:pt x="7228" y="134561"/>
                      <a:pt x="4407" y="131739"/>
                    </a:cubicBezTo>
                    <a:cubicBezTo>
                      <a:pt x="1585" y="128918"/>
                      <a:pt x="0" y="125091"/>
                      <a:pt x="0" y="121101"/>
                    </a:cubicBezTo>
                    <a:lnTo>
                      <a:pt x="0" y="15045"/>
                    </a:lnTo>
                    <a:cubicBezTo>
                      <a:pt x="0" y="11055"/>
                      <a:pt x="1585" y="7228"/>
                      <a:pt x="4407" y="4407"/>
                    </a:cubicBezTo>
                    <a:cubicBezTo>
                      <a:pt x="7228" y="1585"/>
                      <a:pt x="11055" y="0"/>
                      <a:pt x="15045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9525"/>
                <a:ext cx="677644" cy="14567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60"/>
                  </a:lnSpc>
                </a:pPr>
                <a:endParaRPr/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>
              <a:off x="661134" y="0"/>
              <a:ext cx="2201697" cy="2270163"/>
              <a:chOff x="0" y="0"/>
              <a:chExt cx="763534" cy="787277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763534" cy="787277"/>
              </a:xfrm>
              <a:custGeom>
                <a:avLst/>
                <a:gdLst/>
                <a:ahLst/>
                <a:cxnLst/>
                <a:rect l="l" t="t" r="r" b="b"/>
                <a:pathLst>
                  <a:path w="763534" h="787277">
                    <a:moveTo>
                      <a:pt x="60950" y="0"/>
                    </a:moveTo>
                    <a:lnTo>
                      <a:pt x="702584" y="0"/>
                    </a:lnTo>
                    <a:cubicBezTo>
                      <a:pt x="736245" y="0"/>
                      <a:pt x="763534" y="27288"/>
                      <a:pt x="763534" y="60950"/>
                    </a:cubicBezTo>
                    <a:lnTo>
                      <a:pt x="763534" y="726327"/>
                    </a:lnTo>
                    <a:cubicBezTo>
                      <a:pt x="763534" y="759989"/>
                      <a:pt x="736245" y="787277"/>
                      <a:pt x="702584" y="787277"/>
                    </a:cubicBezTo>
                    <a:lnTo>
                      <a:pt x="60950" y="787277"/>
                    </a:lnTo>
                    <a:cubicBezTo>
                      <a:pt x="27288" y="787277"/>
                      <a:pt x="0" y="759989"/>
                      <a:pt x="0" y="726327"/>
                    </a:cubicBezTo>
                    <a:lnTo>
                      <a:pt x="0" y="60950"/>
                    </a:lnTo>
                    <a:cubicBezTo>
                      <a:pt x="0" y="27288"/>
                      <a:pt x="27288" y="0"/>
                      <a:pt x="60950" y="0"/>
                    </a:cubicBezTo>
                    <a:close/>
                  </a:path>
                </a:pathLst>
              </a:custGeom>
              <a:blipFill>
                <a:blip r:embed="rId4"/>
                <a:stretch>
                  <a:fillRect t="-5913" b="-39927"/>
                </a:stretch>
              </a:blipFill>
            </p:spPr>
            <p:txBody>
              <a:bodyPr/>
              <a:lstStyle/>
              <a:p>
                <a:endParaRPr lang="fr-FR" dirty="0"/>
              </a:p>
            </p:txBody>
          </p:sp>
        </p:grpSp>
        <p:sp>
          <p:nvSpPr>
            <p:cNvPr id="20" name="TextBox 20"/>
            <p:cNvSpPr txBox="1"/>
            <p:nvPr/>
          </p:nvSpPr>
          <p:spPr>
            <a:xfrm>
              <a:off x="0" y="2540549"/>
              <a:ext cx="3430571" cy="3652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60"/>
                </a:lnSpc>
              </a:pPr>
              <a:r>
                <a:rPr lang="en-US" sz="1800" b="1" dirty="0">
                  <a:solidFill>
                    <a:srgbClr val="012686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Philippe THIAULT</a:t>
              </a:r>
            </a:p>
          </p:txBody>
        </p:sp>
      </p:grp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F88FEA50-8D75-195C-424D-D6E032BDF190}"/>
              </a:ext>
            </a:extLst>
          </p:cNvPr>
          <p:cNvGrpSpPr/>
          <p:nvPr/>
        </p:nvGrpSpPr>
        <p:grpSpPr>
          <a:xfrm>
            <a:off x="3247266" y="4855666"/>
            <a:ext cx="3047998" cy="2312763"/>
            <a:chOff x="4800600" y="4961382"/>
            <a:chExt cx="3047998" cy="2312763"/>
          </a:xfrm>
        </p:grpSpPr>
        <p:grpSp>
          <p:nvGrpSpPr>
            <p:cNvPr id="22" name="Group 9">
              <a:extLst>
                <a:ext uri="{FF2B5EF4-FFF2-40B4-BE49-F238E27FC236}">
                  <a16:creationId xmlns:a16="http://schemas.microsoft.com/office/drawing/2014/main" id="{7A200AE7-7983-2E7B-2AAA-F48BB8F5C0A2}"/>
                </a:ext>
              </a:extLst>
            </p:cNvPr>
            <p:cNvGrpSpPr/>
            <p:nvPr/>
          </p:nvGrpSpPr>
          <p:grpSpPr>
            <a:xfrm>
              <a:off x="4800600" y="6721052"/>
              <a:ext cx="3047998" cy="553093"/>
              <a:chOff x="-80277" y="-9525"/>
              <a:chExt cx="802765" cy="145671"/>
            </a:xfrm>
          </p:grpSpPr>
          <p:sp>
            <p:nvSpPr>
              <p:cNvPr id="25" name="Freeform 10">
                <a:extLst>
                  <a:ext uri="{FF2B5EF4-FFF2-40B4-BE49-F238E27FC236}">
                    <a16:creationId xmlns:a16="http://schemas.microsoft.com/office/drawing/2014/main" id="{E6E0CB03-51D7-A424-1C77-55E43EB37492}"/>
                  </a:ext>
                </a:extLst>
              </p:cNvPr>
              <p:cNvSpPr/>
              <p:nvPr/>
            </p:nvSpPr>
            <p:spPr>
              <a:xfrm>
                <a:off x="-80277" y="0"/>
                <a:ext cx="802765" cy="136146"/>
              </a:xfrm>
              <a:custGeom>
                <a:avLst/>
                <a:gdLst/>
                <a:ahLst/>
                <a:cxnLst/>
                <a:rect l="l" t="t" r="r" b="b"/>
                <a:pathLst>
                  <a:path w="616622" h="136146">
                    <a:moveTo>
                      <a:pt x="16534" y="0"/>
                    </a:moveTo>
                    <a:lnTo>
                      <a:pt x="600088" y="0"/>
                    </a:lnTo>
                    <a:cubicBezTo>
                      <a:pt x="604473" y="0"/>
                      <a:pt x="608679" y="1742"/>
                      <a:pt x="611780" y="4843"/>
                    </a:cubicBezTo>
                    <a:cubicBezTo>
                      <a:pt x="614880" y="7943"/>
                      <a:pt x="616622" y="12149"/>
                      <a:pt x="616622" y="16534"/>
                    </a:cubicBezTo>
                    <a:lnTo>
                      <a:pt x="616622" y="119612"/>
                    </a:lnTo>
                    <a:cubicBezTo>
                      <a:pt x="616622" y="123997"/>
                      <a:pt x="614880" y="128202"/>
                      <a:pt x="611780" y="131303"/>
                    </a:cubicBezTo>
                    <a:cubicBezTo>
                      <a:pt x="608679" y="134404"/>
                      <a:pt x="604473" y="136146"/>
                      <a:pt x="600088" y="136146"/>
                    </a:cubicBezTo>
                    <a:lnTo>
                      <a:pt x="16534" y="136146"/>
                    </a:lnTo>
                    <a:cubicBezTo>
                      <a:pt x="12149" y="136146"/>
                      <a:pt x="7943" y="134404"/>
                      <a:pt x="4843" y="131303"/>
                    </a:cubicBezTo>
                    <a:cubicBezTo>
                      <a:pt x="1742" y="128202"/>
                      <a:pt x="0" y="123997"/>
                      <a:pt x="0" y="119612"/>
                    </a:cubicBezTo>
                    <a:lnTo>
                      <a:pt x="0" y="16534"/>
                    </a:lnTo>
                    <a:cubicBezTo>
                      <a:pt x="0" y="12149"/>
                      <a:pt x="1742" y="7943"/>
                      <a:pt x="4843" y="4843"/>
                    </a:cubicBezTo>
                    <a:cubicBezTo>
                      <a:pt x="7943" y="1742"/>
                      <a:pt x="12149" y="0"/>
                      <a:pt x="16534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26" name="TextBox 11">
                <a:extLst>
                  <a:ext uri="{FF2B5EF4-FFF2-40B4-BE49-F238E27FC236}">
                    <a16:creationId xmlns:a16="http://schemas.microsoft.com/office/drawing/2014/main" id="{CBB98701-0688-D081-B2D9-3A89FE7D9AC9}"/>
                  </a:ext>
                </a:extLst>
              </p:cNvPr>
              <p:cNvSpPr txBox="1"/>
              <p:nvPr/>
            </p:nvSpPr>
            <p:spPr>
              <a:xfrm>
                <a:off x="0" y="-9525"/>
                <a:ext cx="616622" cy="14567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60"/>
                  </a:lnSpc>
                </a:pPr>
                <a:endParaRPr/>
              </a:p>
            </p:txBody>
          </p:sp>
        </p:grpSp>
        <p:sp>
          <p:nvSpPr>
            <p:cNvPr id="24" name="TextBox 13">
              <a:extLst>
                <a:ext uri="{FF2B5EF4-FFF2-40B4-BE49-F238E27FC236}">
                  <a16:creationId xmlns:a16="http://schemas.microsoft.com/office/drawing/2014/main" id="{E02FBA88-3C1F-0BC5-F1DE-49AD97ADD375}"/>
                </a:ext>
              </a:extLst>
            </p:cNvPr>
            <p:cNvSpPr txBox="1"/>
            <p:nvPr/>
          </p:nvSpPr>
          <p:spPr>
            <a:xfrm>
              <a:off x="4900806" y="6879457"/>
              <a:ext cx="2847586" cy="26930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160"/>
                </a:lnSpc>
              </a:pPr>
              <a:r>
                <a:rPr lang="en-US" sz="1800" b="1" dirty="0">
                  <a:solidFill>
                    <a:srgbClr val="012686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Jean-Raphaël FERNANDEZ</a:t>
              </a:r>
            </a:p>
          </p:txBody>
        </p:sp>
        <p:pic>
          <p:nvPicPr>
            <p:cNvPr id="29" name="Image 28">
              <a:extLst>
                <a:ext uri="{FF2B5EF4-FFF2-40B4-BE49-F238E27FC236}">
                  <a16:creationId xmlns:a16="http://schemas.microsoft.com/office/drawing/2014/main" id="{3841ED66-B920-A664-7BF4-19A10AFAFC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4475" b="28997"/>
            <a:stretch>
              <a:fillRect/>
            </a:stretch>
          </p:blipFill>
          <p:spPr>
            <a:xfrm>
              <a:off x="5484980" y="4961382"/>
              <a:ext cx="1679239" cy="1679239"/>
            </a:xfrm>
            <a:prstGeom prst="roundRect">
              <a:avLst>
                <a:gd name="adj" fmla="val 8096"/>
              </a:avLst>
            </a:prstGeom>
          </p:spPr>
        </p:pic>
      </p:grp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5084FEE5-44BC-CE45-637A-7DBF6653C1AF}"/>
              </a:ext>
            </a:extLst>
          </p:cNvPr>
          <p:cNvGrpSpPr/>
          <p:nvPr/>
        </p:nvGrpSpPr>
        <p:grpSpPr>
          <a:xfrm>
            <a:off x="12432379" y="4784446"/>
            <a:ext cx="2341237" cy="2300064"/>
            <a:chOff x="12432379" y="4784446"/>
            <a:chExt cx="2341237" cy="2300064"/>
          </a:xfrm>
        </p:grpSpPr>
        <p:grpSp>
          <p:nvGrpSpPr>
            <p:cNvPr id="23" name="Group 9">
              <a:extLst>
                <a:ext uri="{FF2B5EF4-FFF2-40B4-BE49-F238E27FC236}">
                  <a16:creationId xmlns:a16="http://schemas.microsoft.com/office/drawing/2014/main" id="{4A519B03-878C-ABAC-6334-D36D35F565FE}"/>
                </a:ext>
              </a:extLst>
            </p:cNvPr>
            <p:cNvGrpSpPr/>
            <p:nvPr/>
          </p:nvGrpSpPr>
          <p:grpSpPr>
            <a:xfrm>
              <a:off x="12432379" y="6567582"/>
              <a:ext cx="2341237" cy="516928"/>
              <a:chOff x="0" y="0"/>
              <a:chExt cx="616622" cy="136146"/>
            </a:xfrm>
          </p:grpSpPr>
          <p:sp>
            <p:nvSpPr>
              <p:cNvPr id="31" name="Freeform 10">
                <a:extLst>
                  <a:ext uri="{FF2B5EF4-FFF2-40B4-BE49-F238E27FC236}">
                    <a16:creationId xmlns:a16="http://schemas.microsoft.com/office/drawing/2014/main" id="{FAF2B8FD-9FF6-6718-CCEC-63CBBA67A594}"/>
                  </a:ext>
                </a:extLst>
              </p:cNvPr>
              <p:cNvSpPr/>
              <p:nvPr/>
            </p:nvSpPr>
            <p:spPr>
              <a:xfrm>
                <a:off x="0" y="0"/>
                <a:ext cx="616622" cy="136146"/>
              </a:xfrm>
              <a:custGeom>
                <a:avLst/>
                <a:gdLst/>
                <a:ahLst/>
                <a:cxnLst/>
                <a:rect l="l" t="t" r="r" b="b"/>
                <a:pathLst>
                  <a:path w="616622" h="136146">
                    <a:moveTo>
                      <a:pt x="16534" y="0"/>
                    </a:moveTo>
                    <a:lnTo>
                      <a:pt x="600088" y="0"/>
                    </a:lnTo>
                    <a:cubicBezTo>
                      <a:pt x="604473" y="0"/>
                      <a:pt x="608679" y="1742"/>
                      <a:pt x="611780" y="4843"/>
                    </a:cubicBezTo>
                    <a:cubicBezTo>
                      <a:pt x="614880" y="7943"/>
                      <a:pt x="616622" y="12149"/>
                      <a:pt x="616622" y="16534"/>
                    </a:cubicBezTo>
                    <a:lnTo>
                      <a:pt x="616622" y="119612"/>
                    </a:lnTo>
                    <a:cubicBezTo>
                      <a:pt x="616622" y="123997"/>
                      <a:pt x="614880" y="128202"/>
                      <a:pt x="611780" y="131303"/>
                    </a:cubicBezTo>
                    <a:cubicBezTo>
                      <a:pt x="608679" y="134404"/>
                      <a:pt x="604473" y="136146"/>
                      <a:pt x="600088" y="136146"/>
                    </a:cubicBezTo>
                    <a:lnTo>
                      <a:pt x="16534" y="136146"/>
                    </a:lnTo>
                    <a:cubicBezTo>
                      <a:pt x="12149" y="136146"/>
                      <a:pt x="7943" y="134404"/>
                      <a:pt x="4843" y="131303"/>
                    </a:cubicBezTo>
                    <a:cubicBezTo>
                      <a:pt x="1742" y="128202"/>
                      <a:pt x="0" y="123997"/>
                      <a:pt x="0" y="119612"/>
                    </a:cubicBezTo>
                    <a:lnTo>
                      <a:pt x="0" y="16534"/>
                    </a:lnTo>
                    <a:cubicBezTo>
                      <a:pt x="0" y="12149"/>
                      <a:pt x="1742" y="7943"/>
                      <a:pt x="4843" y="4843"/>
                    </a:cubicBezTo>
                    <a:cubicBezTo>
                      <a:pt x="7943" y="1742"/>
                      <a:pt x="12149" y="0"/>
                      <a:pt x="16534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32" name="TextBox 11">
                <a:extLst>
                  <a:ext uri="{FF2B5EF4-FFF2-40B4-BE49-F238E27FC236}">
                    <a16:creationId xmlns:a16="http://schemas.microsoft.com/office/drawing/2014/main" id="{6FC8C575-FCDE-166B-4BC1-8212AFE03F91}"/>
                  </a:ext>
                </a:extLst>
              </p:cNvPr>
              <p:cNvSpPr txBox="1"/>
              <p:nvPr/>
            </p:nvSpPr>
            <p:spPr>
              <a:xfrm>
                <a:off x="0" y="-9525"/>
                <a:ext cx="616622" cy="14567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60"/>
                  </a:lnSpc>
                </a:pPr>
                <a:endParaRPr/>
              </a:p>
            </p:txBody>
          </p:sp>
        </p:grpSp>
        <p:sp>
          <p:nvSpPr>
            <p:cNvPr id="28" name="TextBox 13">
              <a:extLst>
                <a:ext uri="{FF2B5EF4-FFF2-40B4-BE49-F238E27FC236}">
                  <a16:creationId xmlns:a16="http://schemas.microsoft.com/office/drawing/2014/main" id="{7EA6D8D3-59A0-ADCD-4050-946BF7F172FC}"/>
                </a:ext>
              </a:extLst>
            </p:cNvPr>
            <p:cNvSpPr txBox="1"/>
            <p:nvPr/>
          </p:nvSpPr>
          <p:spPr>
            <a:xfrm>
              <a:off x="12432379" y="6689822"/>
              <a:ext cx="2341237" cy="2739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60"/>
                </a:lnSpc>
              </a:pPr>
              <a:r>
                <a:rPr lang="en-US" sz="1800" b="1" dirty="0">
                  <a:solidFill>
                    <a:srgbClr val="012686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Arnaud GRANGER</a:t>
              </a:r>
            </a:p>
          </p:txBody>
        </p:sp>
        <p:pic>
          <p:nvPicPr>
            <p:cNvPr id="33" name="Image 32">
              <a:extLst>
                <a:ext uri="{FF2B5EF4-FFF2-40B4-BE49-F238E27FC236}">
                  <a16:creationId xmlns:a16="http://schemas.microsoft.com/office/drawing/2014/main" id="{9ECC2D95-5D00-CC46-48CC-82D56FB14C8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763377" y="4784446"/>
              <a:ext cx="1679239" cy="1679239"/>
            </a:xfrm>
            <a:prstGeom prst="roundRect">
              <a:avLst>
                <a:gd name="adj" fmla="val 9104"/>
              </a:avLst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58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5547" y="0"/>
            <a:ext cx="18353547" cy="10287000"/>
          </a:xfrm>
          <a:custGeom>
            <a:avLst/>
            <a:gdLst/>
            <a:ahLst/>
            <a:cxnLst/>
            <a:rect l="l" t="t" r="r" b="b"/>
            <a:pathLst>
              <a:path w="18353547" h="10287000">
                <a:moveTo>
                  <a:pt x="0" y="0"/>
                </a:moveTo>
                <a:lnTo>
                  <a:pt x="18353547" y="0"/>
                </a:lnTo>
                <a:lnTo>
                  <a:pt x="18353547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113" b="-1687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6832468" y="2872619"/>
            <a:ext cx="4623065" cy="4541761"/>
            <a:chOff x="0" y="0"/>
            <a:chExt cx="6164086" cy="6055682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4694696"/>
              <a:ext cx="6164086" cy="1360986"/>
              <a:chOff x="0" y="0"/>
              <a:chExt cx="616622" cy="136146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616622" cy="136146"/>
              </a:xfrm>
              <a:custGeom>
                <a:avLst/>
                <a:gdLst/>
                <a:ahLst/>
                <a:cxnLst/>
                <a:rect l="l" t="t" r="r" b="b"/>
                <a:pathLst>
                  <a:path w="616622" h="136146">
                    <a:moveTo>
                      <a:pt x="8373" y="0"/>
                    </a:moveTo>
                    <a:lnTo>
                      <a:pt x="608249" y="0"/>
                    </a:lnTo>
                    <a:cubicBezTo>
                      <a:pt x="610470" y="0"/>
                      <a:pt x="612599" y="882"/>
                      <a:pt x="614170" y="2452"/>
                    </a:cubicBezTo>
                    <a:cubicBezTo>
                      <a:pt x="615740" y="4023"/>
                      <a:pt x="616622" y="6152"/>
                      <a:pt x="616622" y="8373"/>
                    </a:cubicBezTo>
                    <a:lnTo>
                      <a:pt x="616622" y="127773"/>
                    </a:lnTo>
                    <a:cubicBezTo>
                      <a:pt x="616622" y="129993"/>
                      <a:pt x="615740" y="132123"/>
                      <a:pt x="614170" y="133693"/>
                    </a:cubicBezTo>
                    <a:cubicBezTo>
                      <a:pt x="612599" y="135264"/>
                      <a:pt x="610470" y="136146"/>
                      <a:pt x="608249" y="136146"/>
                    </a:cubicBezTo>
                    <a:lnTo>
                      <a:pt x="8373" y="136146"/>
                    </a:lnTo>
                    <a:cubicBezTo>
                      <a:pt x="6152" y="136146"/>
                      <a:pt x="4023" y="135264"/>
                      <a:pt x="2452" y="133693"/>
                    </a:cubicBezTo>
                    <a:cubicBezTo>
                      <a:pt x="882" y="132123"/>
                      <a:pt x="0" y="129993"/>
                      <a:pt x="0" y="127773"/>
                    </a:cubicBezTo>
                    <a:lnTo>
                      <a:pt x="0" y="8373"/>
                    </a:lnTo>
                    <a:cubicBezTo>
                      <a:pt x="0" y="6152"/>
                      <a:pt x="882" y="4023"/>
                      <a:pt x="2452" y="2452"/>
                    </a:cubicBezTo>
                    <a:cubicBezTo>
                      <a:pt x="4023" y="882"/>
                      <a:pt x="6152" y="0"/>
                      <a:pt x="837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-9525"/>
                <a:ext cx="616622" cy="145671"/>
              </a:xfrm>
              <a:prstGeom prst="rect">
                <a:avLst/>
              </a:prstGeom>
            </p:spPr>
            <p:txBody>
              <a:bodyPr lIns="100311" tIns="100311" rIns="100311" bIns="100311" rtlCol="0" anchor="ctr"/>
              <a:lstStyle/>
              <a:p>
                <a:pPr algn="ctr">
                  <a:lnSpc>
                    <a:spcPts val="2160"/>
                  </a:lnSpc>
                </a:pPr>
                <a:endParaRPr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908280" y="0"/>
              <a:ext cx="4347526" cy="4482720"/>
              <a:chOff x="0" y="0"/>
              <a:chExt cx="763534" cy="787277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763534" cy="787277"/>
              </a:xfrm>
              <a:custGeom>
                <a:avLst/>
                <a:gdLst/>
                <a:ahLst/>
                <a:cxnLst/>
                <a:rect l="l" t="t" r="r" b="b"/>
                <a:pathLst>
                  <a:path w="763534" h="787277">
                    <a:moveTo>
                      <a:pt x="30867" y="0"/>
                    </a:moveTo>
                    <a:lnTo>
                      <a:pt x="732667" y="0"/>
                    </a:lnTo>
                    <a:cubicBezTo>
                      <a:pt x="749714" y="0"/>
                      <a:pt x="763534" y="13819"/>
                      <a:pt x="763534" y="30867"/>
                    </a:cubicBezTo>
                    <a:lnTo>
                      <a:pt x="763534" y="756410"/>
                    </a:lnTo>
                    <a:cubicBezTo>
                      <a:pt x="763534" y="773458"/>
                      <a:pt x="749714" y="787277"/>
                      <a:pt x="732667" y="787277"/>
                    </a:cubicBezTo>
                    <a:lnTo>
                      <a:pt x="30867" y="787277"/>
                    </a:lnTo>
                    <a:cubicBezTo>
                      <a:pt x="22680" y="787277"/>
                      <a:pt x="14829" y="784025"/>
                      <a:pt x="9041" y="778236"/>
                    </a:cubicBezTo>
                    <a:cubicBezTo>
                      <a:pt x="3252" y="772448"/>
                      <a:pt x="0" y="764597"/>
                      <a:pt x="0" y="756410"/>
                    </a:cubicBezTo>
                    <a:lnTo>
                      <a:pt x="0" y="30867"/>
                    </a:lnTo>
                    <a:cubicBezTo>
                      <a:pt x="0" y="22680"/>
                      <a:pt x="3252" y="14829"/>
                      <a:pt x="9041" y="9041"/>
                    </a:cubicBezTo>
                    <a:cubicBezTo>
                      <a:pt x="14829" y="3252"/>
                      <a:pt x="22680" y="0"/>
                      <a:pt x="30867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 l="-22372" t="-7287" r="-23309" b="-11218"/>
                </a:stretch>
              </a:blipFill>
            </p:spPr>
          </p:sp>
        </p:grpSp>
        <p:sp>
          <p:nvSpPr>
            <p:cNvPr id="9" name="TextBox 9"/>
            <p:cNvSpPr txBox="1"/>
            <p:nvPr/>
          </p:nvSpPr>
          <p:spPr>
            <a:xfrm>
              <a:off x="0" y="5025915"/>
              <a:ext cx="6164086" cy="7118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65"/>
                </a:lnSpc>
              </a:pPr>
              <a:r>
                <a:rPr lang="en-US" sz="3554" b="1">
                  <a:solidFill>
                    <a:srgbClr val="012686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Christophe BAYLE</a:t>
              </a: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5772671" y="990600"/>
            <a:ext cx="6742658" cy="55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2"/>
              </a:lnSpc>
            </a:pPr>
            <a:r>
              <a:rPr lang="en-US" sz="3600" b="1" dirty="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PRÉSIDENT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58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5547" y="0"/>
            <a:ext cx="18353547" cy="10287000"/>
          </a:xfrm>
          <a:custGeom>
            <a:avLst/>
            <a:gdLst/>
            <a:ahLst/>
            <a:cxnLst/>
            <a:rect l="l" t="t" r="r" b="b"/>
            <a:pathLst>
              <a:path w="18353547" h="10287000">
                <a:moveTo>
                  <a:pt x="0" y="0"/>
                </a:moveTo>
                <a:lnTo>
                  <a:pt x="18353547" y="0"/>
                </a:lnTo>
                <a:lnTo>
                  <a:pt x="18353547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113" b="-16878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939575" y="1297175"/>
            <a:ext cx="16230600" cy="3657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39"/>
              </a:lnSpc>
            </a:pPr>
            <a:r>
              <a:rPr lang="en-US" sz="2098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VICE-PRÉSIDENTS</a:t>
            </a:r>
          </a:p>
        </p:txBody>
      </p:sp>
      <p:sp>
        <p:nvSpPr>
          <p:cNvPr id="5" name="AutoShape 5"/>
          <p:cNvSpPr/>
          <p:nvPr/>
        </p:nvSpPr>
        <p:spPr>
          <a:xfrm>
            <a:off x="939575" y="1727883"/>
            <a:ext cx="2630828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6" name="Group 6"/>
          <p:cNvGrpSpPr/>
          <p:nvPr/>
        </p:nvGrpSpPr>
        <p:grpSpPr>
          <a:xfrm>
            <a:off x="939575" y="1858037"/>
            <a:ext cx="2341237" cy="2300063"/>
            <a:chOff x="0" y="0"/>
            <a:chExt cx="3121650" cy="3066751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2377513"/>
              <a:ext cx="3121650" cy="689238"/>
              <a:chOff x="0" y="0"/>
              <a:chExt cx="616622" cy="136146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616622" cy="136146"/>
              </a:xfrm>
              <a:custGeom>
                <a:avLst/>
                <a:gdLst/>
                <a:ahLst/>
                <a:cxnLst/>
                <a:rect l="l" t="t" r="r" b="b"/>
                <a:pathLst>
                  <a:path w="616622" h="136146">
                    <a:moveTo>
                      <a:pt x="16534" y="0"/>
                    </a:moveTo>
                    <a:lnTo>
                      <a:pt x="600088" y="0"/>
                    </a:lnTo>
                    <a:cubicBezTo>
                      <a:pt x="604473" y="0"/>
                      <a:pt x="608679" y="1742"/>
                      <a:pt x="611780" y="4843"/>
                    </a:cubicBezTo>
                    <a:cubicBezTo>
                      <a:pt x="614880" y="7943"/>
                      <a:pt x="616622" y="12149"/>
                      <a:pt x="616622" y="16534"/>
                    </a:cubicBezTo>
                    <a:lnTo>
                      <a:pt x="616622" y="119612"/>
                    </a:lnTo>
                    <a:cubicBezTo>
                      <a:pt x="616622" y="123997"/>
                      <a:pt x="614880" y="128202"/>
                      <a:pt x="611780" y="131303"/>
                    </a:cubicBezTo>
                    <a:cubicBezTo>
                      <a:pt x="608679" y="134404"/>
                      <a:pt x="604473" y="136146"/>
                      <a:pt x="600088" y="136146"/>
                    </a:cubicBezTo>
                    <a:lnTo>
                      <a:pt x="16534" y="136146"/>
                    </a:lnTo>
                    <a:cubicBezTo>
                      <a:pt x="12149" y="136146"/>
                      <a:pt x="7943" y="134404"/>
                      <a:pt x="4843" y="131303"/>
                    </a:cubicBezTo>
                    <a:cubicBezTo>
                      <a:pt x="1742" y="128202"/>
                      <a:pt x="0" y="123997"/>
                      <a:pt x="0" y="119612"/>
                    </a:cubicBezTo>
                    <a:lnTo>
                      <a:pt x="0" y="16534"/>
                    </a:lnTo>
                    <a:cubicBezTo>
                      <a:pt x="0" y="12149"/>
                      <a:pt x="1742" y="7943"/>
                      <a:pt x="4843" y="4843"/>
                    </a:cubicBezTo>
                    <a:cubicBezTo>
                      <a:pt x="7943" y="1742"/>
                      <a:pt x="12149" y="0"/>
                      <a:pt x="16534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9525"/>
                <a:ext cx="616622" cy="14567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60"/>
                  </a:lnSpc>
                </a:pPr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459976" y="0"/>
              <a:ext cx="2201697" cy="2270163"/>
              <a:chOff x="0" y="0"/>
              <a:chExt cx="763534" cy="787277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763534" cy="787277"/>
              </a:xfrm>
              <a:custGeom>
                <a:avLst/>
                <a:gdLst/>
                <a:ahLst/>
                <a:cxnLst/>
                <a:rect l="l" t="t" r="r" b="b"/>
                <a:pathLst>
                  <a:path w="763534" h="787277">
                    <a:moveTo>
                      <a:pt x="60950" y="0"/>
                    </a:moveTo>
                    <a:lnTo>
                      <a:pt x="702584" y="0"/>
                    </a:lnTo>
                    <a:cubicBezTo>
                      <a:pt x="736245" y="0"/>
                      <a:pt x="763534" y="27288"/>
                      <a:pt x="763534" y="60950"/>
                    </a:cubicBezTo>
                    <a:lnTo>
                      <a:pt x="763534" y="726327"/>
                    </a:lnTo>
                    <a:cubicBezTo>
                      <a:pt x="763534" y="759989"/>
                      <a:pt x="736245" y="787277"/>
                      <a:pt x="702584" y="787277"/>
                    </a:cubicBezTo>
                    <a:lnTo>
                      <a:pt x="60950" y="787277"/>
                    </a:lnTo>
                    <a:cubicBezTo>
                      <a:pt x="27288" y="787277"/>
                      <a:pt x="0" y="759989"/>
                      <a:pt x="0" y="726327"/>
                    </a:cubicBezTo>
                    <a:lnTo>
                      <a:pt x="0" y="60950"/>
                    </a:lnTo>
                    <a:cubicBezTo>
                      <a:pt x="0" y="27288"/>
                      <a:pt x="27288" y="0"/>
                      <a:pt x="6095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 b="-45778"/>
                </a:stretch>
              </a:blipFill>
            </p:spPr>
          </p:sp>
        </p:grpSp>
        <p:sp>
          <p:nvSpPr>
            <p:cNvPr id="12" name="TextBox 12"/>
            <p:cNvSpPr txBox="1"/>
            <p:nvPr/>
          </p:nvSpPr>
          <p:spPr>
            <a:xfrm>
              <a:off x="0" y="2540549"/>
              <a:ext cx="3121650" cy="3652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60"/>
                </a:lnSpc>
              </a:pPr>
              <a:r>
                <a:rPr lang="en-US" sz="1800" b="1">
                  <a:solidFill>
                    <a:srgbClr val="012686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Justine DEVRED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4376274" y="1858037"/>
            <a:ext cx="2572929" cy="2300063"/>
            <a:chOff x="0" y="0"/>
            <a:chExt cx="3430571" cy="3066751"/>
          </a:xfrm>
        </p:grpSpPr>
        <p:grpSp>
          <p:nvGrpSpPr>
            <p:cNvPr id="14" name="Group 14"/>
            <p:cNvGrpSpPr/>
            <p:nvPr/>
          </p:nvGrpSpPr>
          <p:grpSpPr>
            <a:xfrm>
              <a:off x="0" y="2377513"/>
              <a:ext cx="3430571" cy="689238"/>
              <a:chOff x="0" y="0"/>
              <a:chExt cx="677644" cy="136146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677644" cy="136146"/>
              </a:xfrm>
              <a:custGeom>
                <a:avLst/>
                <a:gdLst/>
                <a:ahLst/>
                <a:cxnLst/>
                <a:rect l="l" t="t" r="r" b="b"/>
                <a:pathLst>
                  <a:path w="677644" h="136146">
                    <a:moveTo>
                      <a:pt x="15045" y="0"/>
                    </a:moveTo>
                    <a:lnTo>
                      <a:pt x="662599" y="0"/>
                    </a:lnTo>
                    <a:cubicBezTo>
                      <a:pt x="666589" y="0"/>
                      <a:pt x="670416" y="1585"/>
                      <a:pt x="673237" y="4407"/>
                    </a:cubicBezTo>
                    <a:cubicBezTo>
                      <a:pt x="676059" y="7228"/>
                      <a:pt x="677644" y="11055"/>
                      <a:pt x="677644" y="15045"/>
                    </a:cubicBezTo>
                    <a:lnTo>
                      <a:pt x="677644" y="121101"/>
                    </a:lnTo>
                    <a:cubicBezTo>
                      <a:pt x="677644" y="125091"/>
                      <a:pt x="676059" y="128918"/>
                      <a:pt x="673237" y="131739"/>
                    </a:cubicBezTo>
                    <a:cubicBezTo>
                      <a:pt x="670416" y="134561"/>
                      <a:pt x="666589" y="136146"/>
                      <a:pt x="662599" y="136146"/>
                    </a:cubicBezTo>
                    <a:lnTo>
                      <a:pt x="15045" y="136146"/>
                    </a:lnTo>
                    <a:cubicBezTo>
                      <a:pt x="11055" y="136146"/>
                      <a:pt x="7228" y="134561"/>
                      <a:pt x="4407" y="131739"/>
                    </a:cubicBezTo>
                    <a:cubicBezTo>
                      <a:pt x="1585" y="128918"/>
                      <a:pt x="0" y="125091"/>
                      <a:pt x="0" y="121101"/>
                    </a:cubicBezTo>
                    <a:lnTo>
                      <a:pt x="0" y="15045"/>
                    </a:lnTo>
                    <a:cubicBezTo>
                      <a:pt x="0" y="11055"/>
                      <a:pt x="1585" y="7228"/>
                      <a:pt x="4407" y="4407"/>
                    </a:cubicBezTo>
                    <a:cubicBezTo>
                      <a:pt x="7228" y="1585"/>
                      <a:pt x="11055" y="0"/>
                      <a:pt x="15045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0" y="-9525"/>
                <a:ext cx="677644" cy="14567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60"/>
                  </a:lnSpc>
                </a:pPr>
                <a:endParaRPr/>
              </a:p>
            </p:txBody>
          </p:sp>
        </p:grpSp>
        <p:grpSp>
          <p:nvGrpSpPr>
            <p:cNvPr id="17" name="Group 17"/>
            <p:cNvGrpSpPr/>
            <p:nvPr/>
          </p:nvGrpSpPr>
          <p:grpSpPr>
            <a:xfrm>
              <a:off x="661134" y="0"/>
              <a:ext cx="2201697" cy="2270163"/>
              <a:chOff x="0" y="0"/>
              <a:chExt cx="763534" cy="787277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763534" cy="787277"/>
              </a:xfrm>
              <a:custGeom>
                <a:avLst/>
                <a:gdLst/>
                <a:ahLst/>
                <a:cxnLst/>
                <a:rect l="l" t="t" r="r" b="b"/>
                <a:pathLst>
                  <a:path w="763534" h="787277">
                    <a:moveTo>
                      <a:pt x="60950" y="0"/>
                    </a:moveTo>
                    <a:lnTo>
                      <a:pt x="702584" y="0"/>
                    </a:lnTo>
                    <a:cubicBezTo>
                      <a:pt x="736245" y="0"/>
                      <a:pt x="763534" y="27288"/>
                      <a:pt x="763534" y="60950"/>
                    </a:cubicBezTo>
                    <a:lnTo>
                      <a:pt x="763534" y="726327"/>
                    </a:lnTo>
                    <a:cubicBezTo>
                      <a:pt x="763534" y="759989"/>
                      <a:pt x="736245" y="787277"/>
                      <a:pt x="702584" y="787277"/>
                    </a:cubicBezTo>
                    <a:lnTo>
                      <a:pt x="60950" y="787277"/>
                    </a:lnTo>
                    <a:cubicBezTo>
                      <a:pt x="27288" y="787277"/>
                      <a:pt x="0" y="759989"/>
                      <a:pt x="0" y="726327"/>
                    </a:cubicBezTo>
                    <a:lnTo>
                      <a:pt x="0" y="60950"/>
                    </a:lnTo>
                    <a:cubicBezTo>
                      <a:pt x="0" y="27288"/>
                      <a:pt x="27288" y="0"/>
                      <a:pt x="60950" y="0"/>
                    </a:cubicBezTo>
                    <a:close/>
                  </a:path>
                </a:pathLst>
              </a:custGeom>
              <a:blipFill>
                <a:blip r:embed="rId4"/>
                <a:stretch>
                  <a:fillRect t="-3129" r="-803" b="-43515"/>
                </a:stretch>
              </a:blipFill>
            </p:spPr>
          </p:sp>
        </p:grpSp>
        <p:sp>
          <p:nvSpPr>
            <p:cNvPr id="19" name="TextBox 19"/>
            <p:cNvSpPr txBox="1"/>
            <p:nvPr/>
          </p:nvSpPr>
          <p:spPr>
            <a:xfrm>
              <a:off x="0" y="2540549"/>
              <a:ext cx="3430571" cy="3652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60"/>
                </a:lnSpc>
              </a:pPr>
              <a:r>
                <a:rPr lang="en-US" sz="1800" b="1">
                  <a:solidFill>
                    <a:srgbClr val="012686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Agnès RAVAT-SANDRE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8044664" y="1858037"/>
            <a:ext cx="2341237" cy="2300063"/>
            <a:chOff x="0" y="0"/>
            <a:chExt cx="3121650" cy="3066751"/>
          </a:xfrm>
        </p:grpSpPr>
        <p:grpSp>
          <p:nvGrpSpPr>
            <p:cNvPr id="21" name="Group 21"/>
            <p:cNvGrpSpPr/>
            <p:nvPr/>
          </p:nvGrpSpPr>
          <p:grpSpPr>
            <a:xfrm>
              <a:off x="0" y="2377513"/>
              <a:ext cx="3121650" cy="689238"/>
              <a:chOff x="0" y="0"/>
              <a:chExt cx="616622" cy="136146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616622" cy="136146"/>
              </a:xfrm>
              <a:custGeom>
                <a:avLst/>
                <a:gdLst/>
                <a:ahLst/>
                <a:cxnLst/>
                <a:rect l="l" t="t" r="r" b="b"/>
                <a:pathLst>
                  <a:path w="616622" h="136146">
                    <a:moveTo>
                      <a:pt x="16534" y="0"/>
                    </a:moveTo>
                    <a:lnTo>
                      <a:pt x="600088" y="0"/>
                    </a:lnTo>
                    <a:cubicBezTo>
                      <a:pt x="604473" y="0"/>
                      <a:pt x="608679" y="1742"/>
                      <a:pt x="611780" y="4843"/>
                    </a:cubicBezTo>
                    <a:cubicBezTo>
                      <a:pt x="614880" y="7943"/>
                      <a:pt x="616622" y="12149"/>
                      <a:pt x="616622" y="16534"/>
                    </a:cubicBezTo>
                    <a:lnTo>
                      <a:pt x="616622" y="119612"/>
                    </a:lnTo>
                    <a:cubicBezTo>
                      <a:pt x="616622" y="123997"/>
                      <a:pt x="614880" y="128202"/>
                      <a:pt x="611780" y="131303"/>
                    </a:cubicBezTo>
                    <a:cubicBezTo>
                      <a:pt x="608679" y="134404"/>
                      <a:pt x="604473" y="136146"/>
                      <a:pt x="600088" y="136146"/>
                    </a:cubicBezTo>
                    <a:lnTo>
                      <a:pt x="16534" y="136146"/>
                    </a:lnTo>
                    <a:cubicBezTo>
                      <a:pt x="12149" y="136146"/>
                      <a:pt x="7943" y="134404"/>
                      <a:pt x="4843" y="131303"/>
                    </a:cubicBezTo>
                    <a:cubicBezTo>
                      <a:pt x="1742" y="128202"/>
                      <a:pt x="0" y="123997"/>
                      <a:pt x="0" y="119612"/>
                    </a:cubicBezTo>
                    <a:lnTo>
                      <a:pt x="0" y="16534"/>
                    </a:lnTo>
                    <a:cubicBezTo>
                      <a:pt x="0" y="12149"/>
                      <a:pt x="1742" y="7943"/>
                      <a:pt x="4843" y="4843"/>
                    </a:cubicBezTo>
                    <a:cubicBezTo>
                      <a:pt x="7943" y="1742"/>
                      <a:pt x="12149" y="0"/>
                      <a:pt x="16534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3" name="TextBox 23"/>
              <p:cNvSpPr txBox="1"/>
              <p:nvPr/>
            </p:nvSpPr>
            <p:spPr>
              <a:xfrm>
                <a:off x="0" y="-9525"/>
                <a:ext cx="616622" cy="14567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60"/>
                  </a:lnSpc>
                </a:pPr>
                <a:endParaRPr/>
              </a:p>
            </p:txBody>
          </p:sp>
        </p:grpSp>
        <p:grpSp>
          <p:nvGrpSpPr>
            <p:cNvPr id="24" name="Group 24"/>
            <p:cNvGrpSpPr/>
            <p:nvPr/>
          </p:nvGrpSpPr>
          <p:grpSpPr>
            <a:xfrm>
              <a:off x="459976" y="0"/>
              <a:ext cx="2201697" cy="2270163"/>
              <a:chOff x="0" y="0"/>
              <a:chExt cx="763534" cy="787277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763534" cy="787277"/>
              </a:xfrm>
              <a:custGeom>
                <a:avLst/>
                <a:gdLst/>
                <a:ahLst/>
                <a:cxnLst/>
                <a:rect l="l" t="t" r="r" b="b"/>
                <a:pathLst>
                  <a:path w="763534" h="787277">
                    <a:moveTo>
                      <a:pt x="60950" y="0"/>
                    </a:moveTo>
                    <a:lnTo>
                      <a:pt x="702584" y="0"/>
                    </a:lnTo>
                    <a:cubicBezTo>
                      <a:pt x="736245" y="0"/>
                      <a:pt x="763534" y="27288"/>
                      <a:pt x="763534" y="60950"/>
                    </a:cubicBezTo>
                    <a:lnTo>
                      <a:pt x="763534" y="726327"/>
                    </a:lnTo>
                    <a:cubicBezTo>
                      <a:pt x="763534" y="759989"/>
                      <a:pt x="736245" y="787277"/>
                      <a:pt x="702584" y="787277"/>
                    </a:cubicBezTo>
                    <a:lnTo>
                      <a:pt x="60950" y="787277"/>
                    </a:lnTo>
                    <a:cubicBezTo>
                      <a:pt x="27288" y="787277"/>
                      <a:pt x="0" y="759989"/>
                      <a:pt x="0" y="726327"/>
                    </a:cubicBezTo>
                    <a:lnTo>
                      <a:pt x="0" y="60950"/>
                    </a:lnTo>
                    <a:cubicBezTo>
                      <a:pt x="0" y="27288"/>
                      <a:pt x="27288" y="0"/>
                      <a:pt x="60950" y="0"/>
                    </a:cubicBezTo>
                    <a:close/>
                  </a:path>
                </a:pathLst>
              </a:custGeom>
              <a:blipFill>
                <a:blip r:embed="rId5"/>
                <a:stretch>
                  <a:fillRect b="-45778"/>
                </a:stretch>
              </a:blipFill>
            </p:spPr>
          </p:sp>
        </p:grpSp>
        <p:sp>
          <p:nvSpPr>
            <p:cNvPr id="26" name="TextBox 26"/>
            <p:cNvSpPr txBox="1"/>
            <p:nvPr/>
          </p:nvSpPr>
          <p:spPr>
            <a:xfrm>
              <a:off x="0" y="2540549"/>
              <a:ext cx="3121650" cy="3652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60"/>
                </a:lnSpc>
              </a:pPr>
              <a:r>
                <a:rPr lang="en-US" sz="1800" b="1">
                  <a:solidFill>
                    <a:srgbClr val="012686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Serge DEYGAS</a:t>
              </a:r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14918063" y="1858037"/>
            <a:ext cx="2341237" cy="2300063"/>
            <a:chOff x="0" y="0"/>
            <a:chExt cx="3121650" cy="3066751"/>
          </a:xfrm>
        </p:grpSpPr>
        <p:grpSp>
          <p:nvGrpSpPr>
            <p:cNvPr id="28" name="Group 28"/>
            <p:cNvGrpSpPr/>
            <p:nvPr/>
          </p:nvGrpSpPr>
          <p:grpSpPr>
            <a:xfrm>
              <a:off x="0" y="2377513"/>
              <a:ext cx="3121650" cy="689238"/>
              <a:chOff x="0" y="0"/>
              <a:chExt cx="616622" cy="136146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0" y="0"/>
                <a:ext cx="616622" cy="136146"/>
              </a:xfrm>
              <a:custGeom>
                <a:avLst/>
                <a:gdLst/>
                <a:ahLst/>
                <a:cxnLst/>
                <a:rect l="l" t="t" r="r" b="b"/>
                <a:pathLst>
                  <a:path w="616622" h="136146">
                    <a:moveTo>
                      <a:pt x="16534" y="0"/>
                    </a:moveTo>
                    <a:lnTo>
                      <a:pt x="600088" y="0"/>
                    </a:lnTo>
                    <a:cubicBezTo>
                      <a:pt x="604473" y="0"/>
                      <a:pt x="608679" y="1742"/>
                      <a:pt x="611780" y="4843"/>
                    </a:cubicBezTo>
                    <a:cubicBezTo>
                      <a:pt x="614880" y="7943"/>
                      <a:pt x="616622" y="12149"/>
                      <a:pt x="616622" y="16534"/>
                    </a:cubicBezTo>
                    <a:lnTo>
                      <a:pt x="616622" y="119612"/>
                    </a:lnTo>
                    <a:cubicBezTo>
                      <a:pt x="616622" y="123997"/>
                      <a:pt x="614880" y="128202"/>
                      <a:pt x="611780" y="131303"/>
                    </a:cubicBezTo>
                    <a:cubicBezTo>
                      <a:pt x="608679" y="134404"/>
                      <a:pt x="604473" y="136146"/>
                      <a:pt x="600088" y="136146"/>
                    </a:cubicBezTo>
                    <a:lnTo>
                      <a:pt x="16534" y="136146"/>
                    </a:lnTo>
                    <a:cubicBezTo>
                      <a:pt x="12149" y="136146"/>
                      <a:pt x="7943" y="134404"/>
                      <a:pt x="4843" y="131303"/>
                    </a:cubicBezTo>
                    <a:cubicBezTo>
                      <a:pt x="1742" y="128202"/>
                      <a:pt x="0" y="123997"/>
                      <a:pt x="0" y="119612"/>
                    </a:cubicBezTo>
                    <a:lnTo>
                      <a:pt x="0" y="16534"/>
                    </a:lnTo>
                    <a:cubicBezTo>
                      <a:pt x="0" y="12149"/>
                      <a:pt x="1742" y="7943"/>
                      <a:pt x="4843" y="4843"/>
                    </a:cubicBezTo>
                    <a:cubicBezTo>
                      <a:pt x="7943" y="1742"/>
                      <a:pt x="12149" y="0"/>
                      <a:pt x="16534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30" name="TextBox 30"/>
              <p:cNvSpPr txBox="1"/>
              <p:nvPr/>
            </p:nvSpPr>
            <p:spPr>
              <a:xfrm>
                <a:off x="0" y="-9525"/>
                <a:ext cx="616622" cy="14567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60"/>
                  </a:lnSpc>
                </a:pPr>
                <a:endParaRPr/>
              </a:p>
            </p:txBody>
          </p:sp>
        </p:grpSp>
        <p:grpSp>
          <p:nvGrpSpPr>
            <p:cNvPr id="31" name="Group 31"/>
            <p:cNvGrpSpPr/>
            <p:nvPr/>
          </p:nvGrpSpPr>
          <p:grpSpPr>
            <a:xfrm>
              <a:off x="459976" y="0"/>
              <a:ext cx="2201697" cy="2270163"/>
              <a:chOff x="0" y="0"/>
              <a:chExt cx="763534" cy="787277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763534" cy="787277"/>
              </a:xfrm>
              <a:custGeom>
                <a:avLst/>
                <a:gdLst/>
                <a:ahLst/>
                <a:cxnLst/>
                <a:rect l="l" t="t" r="r" b="b"/>
                <a:pathLst>
                  <a:path w="763534" h="787277">
                    <a:moveTo>
                      <a:pt x="60950" y="0"/>
                    </a:moveTo>
                    <a:lnTo>
                      <a:pt x="702584" y="0"/>
                    </a:lnTo>
                    <a:cubicBezTo>
                      <a:pt x="736245" y="0"/>
                      <a:pt x="763534" y="27288"/>
                      <a:pt x="763534" y="60950"/>
                    </a:cubicBezTo>
                    <a:lnTo>
                      <a:pt x="763534" y="726327"/>
                    </a:lnTo>
                    <a:cubicBezTo>
                      <a:pt x="763534" y="759989"/>
                      <a:pt x="736245" y="787277"/>
                      <a:pt x="702584" y="787277"/>
                    </a:cubicBezTo>
                    <a:lnTo>
                      <a:pt x="60950" y="787277"/>
                    </a:lnTo>
                    <a:cubicBezTo>
                      <a:pt x="27288" y="787277"/>
                      <a:pt x="0" y="759989"/>
                      <a:pt x="0" y="726327"/>
                    </a:cubicBezTo>
                    <a:lnTo>
                      <a:pt x="0" y="60950"/>
                    </a:lnTo>
                    <a:cubicBezTo>
                      <a:pt x="0" y="27288"/>
                      <a:pt x="27288" y="0"/>
                      <a:pt x="60950" y="0"/>
                    </a:cubicBezTo>
                    <a:close/>
                  </a:path>
                </a:pathLst>
              </a:custGeom>
              <a:blipFill>
                <a:blip r:embed="rId6"/>
                <a:stretch>
                  <a:fillRect t="-1212" b="-8532"/>
                </a:stretch>
              </a:blipFill>
            </p:spPr>
          </p:sp>
        </p:grpSp>
        <p:sp>
          <p:nvSpPr>
            <p:cNvPr id="33" name="TextBox 33"/>
            <p:cNvSpPr txBox="1"/>
            <p:nvPr/>
          </p:nvSpPr>
          <p:spPr>
            <a:xfrm>
              <a:off x="0" y="2540549"/>
              <a:ext cx="3121650" cy="3652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60"/>
                </a:lnSpc>
              </a:pPr>
              <a:r>
                <a:rPr lang="en-US" sz="1800" b="1" dirty="0">
                  <a:solidFill>
                    <a:srgbClr val="012686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Stéphane NESA</a:t>
              </a:r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11481364" y="1858037"/>
            <a:ext cx="2341237" cy="2300063"/>
            <a:chOff x="0" y="0"/>
            <a:chExt cx="3121650" cy="3066751"/>
          </a:xfrm>
        </p:grpSpPr>
        <p:grpSp>
          <p:nvGrpSpPr>
            <p:cNvPr id="35" name="Group 35"/>
            <p:cNvGrpSpPr/>
            <p:nvPr/>
          </p:nvGrpSpPr>
          <p:grpSpPr>
            <a:xfrm>
              <a:off x="0" y="2377513"/>
              <a:ext cx="3121650" cy="689238"/>
              <a:chOff x="0" y="0"/>
              <a:chExt cx="616622" cy="136146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0" y="0"/>
                <a:ext cx="616622" cy="136146"/>
              </a:xfrm>
              <a:custGeom>
                <a:avLst/>
                <a:gdLst/>
                <a:ahLst/>
                <a:cxnLst/>
                <a:rect l="l" t="t" r="r" b="b"/>
                <a:pathLst>
                  <a:path w="616622" h="136146">
                    <a:moveTo>
                      <a:pt x="16534" y="0"/>
                    </a:moveTo>
                    <a:lnTo>
                      <a:pt x="600088" y="0"/>
                    </a:lnTo>
                    <a:cubicBezTo>
                      <a:pt x="604473" y="0"/>
                      <a:pt x="608679" y="1742"/>
                      <a:pt x="611780" y="4843"/>
                    </a:cubicBezTo>
                    <a:cubicBezTo>
                      <a:pt x="614880" y="7943"/>
                      <a:pt x="616622" y="12149"/>
                      <a:pt x="616622" y="16534"/>
                    </a:cubicBezTo>
                    <a:lnTo>
                      <a:pt x="616622" y="119612"/>
                    </a:lnTo>
                    <a:cubicBezTo>
                      <a:pt x="616622" y="123997"/>
                      <a:pt x="614880" y="128202"/>
                      <a:pt x="611780" y="131303"/>
                    </a:cubicBezTo>
                    <a:cubicBezTo>
                      <a:pt x="608679" y="134404"/>
                      <a:pt x="604473" y="136146"/>
                      <a:pt x="600088" y="136146"/>
                    </a:cubicBezTo>
                    <a:lnTo>
                      <a:pt x="16534" y="136146"/>
                    </a:lnTo>
                    <a:cubicBezTo>
                      <a:pt x="12149" y="136146"/>
                      <a:pt x="7943" y="134404"/>
                      <a:pt x="4843" y="131303"/>
                    </a:cubicBezTo>
                    <a:cubicBezTo>
                      <a:pt x="1742" y="128202"/>
                      <a:pt x="0" y="123997"/>
                      <a:pt x="0" y="119612"/>
                    </a:cubicBezTo>
                    <a:lnTo>
                      <a:pt x="0" y="16534"/>
                    </a:lnTo>
                    <a:cubicBezTo>
                      <a:pt x="0" y="12149"/>
                      <a:pt x="1742" y="7943"/>
                      <a:pt x="4843" y="4843"/>
                    </a:cubicBezTo>
                    <a:cubicBezTo>
                      <a:pt x="7943" y="1742"/>
                      <a:pt x="12149" y="0"/>
                      <a:pt x="16534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37" name="TextBox 37"/>
              <p:cNvSpPr txBox="1"/>
              <p:nvPr/>
            </p:nvSpPr>
            <p:spPr>
              <a:xfrm>
                <a:off x="0" y="-9525"/>
                <a:ext cx="616622" cy="14567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60"/>
                  </a:lnSpc>
                </a:pPr>
                <a:endParaRPr/>
              </a:p>
            </p:txBody>
          </p:sp>
        </p:grpSp>
        <p:grpSp>
          <p:nvGrpSpPr>
            <p:cNvPr id="38" name="Group 38"/>
            <p:cNvGrpSpPr/>
            <p:nvPr/>
          </p:nvGrpSpPr>
          <p:grpSpPr>
            <a:xfrm>
              <a:off x="459976" y="0"/>
              <a:ext cx="2201697" cy="2270163"/>
              <a:chOff x="0" y="0"/>
              <a:chExt cx="763534" cy="787277"/>
            </a:xfrm>
          </p:grpSpPr>
          <p:sp>
            <p:nvSpPr>
              <p:cNvPr id="39" name="Freeform 39"/>
              <p:cNvSpPr/>
              <p:nvPr/>
            </p:nvSpPr>
            <p:spPr>
              <a:xfrm>
                <a:off x="0" y="0"/>
                <a:ext cx="763534" cy="787277"/>
              </a:xfrm>
              <a:custGeom>
                <a:avLst/>
                <a:gdLst/>
                <a:ahLst/>
                <a:cxnLst/>
                <a:rect l="l" t="t" r="r" b="b"/>
                <a:pathLst>
                  <a:path w="763534" h="787277">
                    <a:moveTo>
                      <a:pt x="60950" y="0"/>
                    </a:moveTo>
                    <a:lnTo>
                      <a:pt x="702584" y="0"/>
                    </a:lnTo>
                    <a:cubicBezTo>
                      <a:pt x="736245" y="0"/>
                      <a:pt x="763534" y="27288"/>
                      <a:pt x="763534" y="60950"/>
                    </a:cubicBezTo>
                    <a:lnTo>
                      <a:pt x="763534" y="726327"/>
                    </a:lnTo>
                    <a:cubicBezTo>
                      <a:pt x="763534" y="759989"/>
                      <a:pt x="736245" y="787277"/>
                      <a:pt x="702584" y="787277"/>
                    </a:cubicBezTo>
                    <a:lnTo>
                      <a:pt x="60950" y="787277"/>
                    </a:lnTo>
                    <a:cubicBezTo>
                      <a:pt x="27288" y="787277"/>
                      <a:pt x="0" y="759989"/>
                      <a:pt x="0" y="726327"/>
                    </a:cubicBezTo>
                    <a:lnTo>
                      <a:pt x="0" y="60950"/>
                    </a:lnTo>
                    <a:cubicBezTo>
                      <a:pt x="0" y="27288"/>
                      <a:pt x="27288" y="0"/>
                      <a:pt x="60950" y="0"/>
                    </a:cubicBezTo>
                    <a:close/>
                  </a:path>
                </a:pathLst>
              </a:custGeom>
              <a:blipFill>
                <a:blip r:embed="rId7"/>
                <a:stretch>
                  <a:fillRect b="-45476"/>
                </a:stretch>
              </a:blipFill>
            </p:spPr>
          </p:sp>
        </p:grpSp>
        <p:sp>
          <p:nvSpPr>
            <p:cNvPr id="40" name="TextBox 40"/>
            <p:cNvSpPr txBox="1"/>
            <p:nvPr/>
          </p:nvSpPr>
          <p:spPr>
            <a:xfrm>
              <a:off x="0" y="2540549"/>
              <a:ext cx="3121650" cy="3652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60"/>
                </a:lnSpc>
              </a:pPr>
              <a:r>
                <a:rPr lang="en-US" sz="1800" b="1" dirty="0">
                  <a:solidFill>
                    <a:srgbClr val="012686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Pierre DUNAC</a:t>
              </a:r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892560" y="5180010"/>
            <a:ext cx="2978614" cy="2887508"/>
            <a:chOff x="0" y="0"/>
            <a:chExt cx="3971485" cy="3850011"/>
          </a:xfrm>
        </p:grpSpPr>
        <p:sp>
          <p:nvSpPr>
            <p:cNvPr id="42" name="TextBox 42"/>
            <p:cNvSpPr txBox="1"/>
            <p:nvPr/>
          </p:nvSpPr>
          <p:spPr>
            <a:xfrm>
              <a:off x="0" y="-9525"/>
              <a:ext cx="3971485" cy="4287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520"/>
                </a:lnSpc>
              </a:pPr>
              <a:r>
                <a:rPr lang="en-US" sz="2100" b="1">
                  <a:solidFill>
                    <a:srgbClr val="FFFFFF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SECRETAIRE GÉNÉRAL</a:t>
              </a:r>
            </a:p>
          </p:txBody>
        </p:sp>
        <p:sp>
          <p:nvSpPr>
            <p:cNvPr id="43" name="AutoShape 43"/>
            <p:cNvSpPr/>
            <p:nvPr/>
          </p:nvSpPr>
          <p:spPr>
            <a:xfrm>
              <a:off x="0" y="508099"/>
              <a:ext cx="3507770" cy="0"/>
            </a:xfrm>
            <a:prstGeom prst="line">
              <a:avLst/>
            </a:prstGeom>
            <a:ln w="50800" cap="flat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44" name="Group 44"/>
            <p:cNvGrpSpPr/>
            <p:nvPr/>
          </p:nvGrpSpPr>
          <p:grpSpPr>
            <a:xfrm>
              <a:off x="0" y="3160773"/>
              <a:ext cx="3430571" cy="689238"/>
              <a:chOff x="0" y="0"/>
              <a:chExt cx="677644" cy="136146"/>
            </a:xfrm>
          </p:grpSpPr>
          <p:sp>
            <p:nvSpPr>
              <p:cNvPr id="45" name="Freeform 45"/>
              <p:cNvSpPr/>
              <p:nvPr/>
            </p:nvSpPr>
            <p:spPr>
              <a:xfrm>
                <a:off x="0" y="0"/>
                <a:ext cx="677644" cy="136146"/>
              </a:xfrm>
              <a:custGeom>
                <a:avLst/>
                <a:gdLst/>
                <a:ahLst/>
                <a:cxnLst/>
                <a:rect l="l" t="t" r="r" b="b"/>
                <a:pathLst>
                  <a:path w="677644" h="136146">
                    <a:moveTo>
                      <a:pt x="15045" y="0"/>
                    </a:moveTo>
                    <a:lnTo>
                      <a:pt x="662599" y="0"/>
                    </a:lnTo>
                    <a:cubicBezTo>
                      <a:pt x="666589" y="0"/>
                      <a:pt x="670416" y="1585"/>
                      <a:pt x="673237" y="4407"/>
                    </a:cubicBezTo>
                    <a:cubicBezTo>
                      <a:pt x="676059" y="7228"/>
                      <a:pt x="677644" y="11055"/>
                      <a:pt x="677644" y="15045"/>
                    </a:cubicBezTo>
                    <a:lnTo>
                      <a:pt x="677644" y="121101"/>
                    </a:lnTo>
                    <a:cubicBezTo>
                      <a:pt x="677644" y="125091"/>
                      <a:pt x="676059" y="128918"/>
                      <a:pt x="673237" y="131739"/>
                    </a:cubicBezTo>
                    <a:cubicBezTo>
                      <a:pt x="670416" y="134561"/>
                      <a:pt x="666589" y="136146"/>
                      <a:pt x="662599" y="136146"/>
                    </a:cubicBezTo>
                    <a:lnTo>
                      <a:pt x="15045" y="136146"/>
                    </a:lnTo>
                    <a:cubicBezTo>
                      <a:pt x="11055" y="136146"/>
                      <a:pt x="7228" y="134561"/>
                      <a:pt x="4407" y="131739"/>
                    </a:cubicBezTo>
                    <a:cubicBezTo>
                      <a:pt x="1585" y="128918"/>
                      <a:pt x="0" y="125091"/>
                      <a:pt x="0" y="121101"/>
                    </a:cubicBezTo>
                    <a:lnTo>
                      <a:pt x="0" y="15045"/>
                    </a:lnTo>
                    <a:cubicBezTo>
                      <a:pt x="0" y="11055"/>
                      <a:pt x="1585" y="7228"/>
                      <a:pt x="4407" y="4407"/>
                    </a:cubicBezTo>
                    <a:cubicBezTo>
                      <a:pt x="7228" y="1585"/>
                      <a:pt x="11055" y="0"/>
                      <a:pt x="15045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46" name="TextBox 46"/>
              <p:cNvSpPr txBox="1"/>
              <p:nvPr/>
            </p:nvSpPr>
            <p:spPr>
              <a:xfrm>
                <a:off x="0" y="-9525"/>
                <a:ext cx="677644" cy="14567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60"/>
                  </a:lnSpc>
                </a:pPr>
                <a:endParaRPr/>
              </a:p>
            </p:txBody>
          </p:sp>
        </p:grpSp>
        <p:grpSp>
          <p:nvGrpSpPr>
            <p:cNvPr id="47" name="Group 47"/>
            <p:cNvGrpSpPr/>
            <p:nvPr/>
          </p:nvGrpSpPr>
          <p:grpSpPr>
            <a:xfrm>
              <a:off x="661134" y="783260"/>
              <a:ext cx="2201697" cy="2270163"/>
              <a:chOff x="0" y="0"/>
              <a:chExt cx="763534" cy="787277"/>
            </a:xfrm>
          </p:grpSpPr>
          <p:sp>
            <p:nvSpPr>
              <p:cNvPr id="48" name="Freeform 48"/>
              <p:cNvSpPr/>
              <p:nvPr/>
            </p:nvSpPr>
            <p:spPr>
              <a:xfrm>
                <a:off x="0" y="0"/>
                <a:ext cx="763534" cy="787277"/>
              </a:xfrm>
              <a:custGeom>
                <a:avLst/>
                <a:gdLst/>
                <a:ahLst/>
                <a:cxnLst/>
                <a:rect l="l" t="t" r="r" b="b"/>
                <a:pathLst>
                  <a:path w="763534" h="787277">
                    <a:moveTo>
                      <a:pt x="60950" y="0"/>
                    </a:moveTo>
                    <a:lnTo>
                      <a:pt x="702584" y="0"/>
                    </a:lnTo>
                    <a:cubicBezTo>
                      <a:pt x="736245" y="0"/>
                      <a:pt x="763534" y="27288"/>
                      <a:pt x="763534" y="60950"/>
                    </a:cubicBezTo>
                    <a:lnTo>
                      <a:pt x="763534" y="726327"/>
                    </a:lnTo>
                    <a:cubicBezTo>
                      <a:pt x="763534" y="759989"/>
                      <a:pt x="736245" y="787277"/>
                      <a:pt x="702584" y="787277"/>
                    </a:cubicBezTo>
                    <a:lnTo>
                      <a:pt x="60950" y="787277"/>
                    </a:lnTo>
                    <a:cubicBezTo>
                      <a:pt x="27288" y="787277"/>
                      <a:pt x="0" y="759989"/>
                      <a:pt x="0" y="726327"/>
                    </a:cubicBezTo>
                    <a:lnTo>
                      <a:pt x="0" y="60950"/>
                    </a:lnTo>
                    <a:cubicBezTo>
                      <a:pt x="0" y="27288"/>
                      <a:pt x="27288" y="0"/>
                      <a:pt x="60950" y="0"/>
                    </a:cubicBezTo>
                    <a:close/>
                  </a:path>
                </a:pathLst>
              </a:custGeom>
              <a:blipFill>
                <a:blip r:embed="rId4"/>
                <a:stretch>
                  <a:fillRect t="-3129" r="-803" b="-43515"/>
                </a:stretch>
              </a:blipFill>
            </p:spPr>
          </p:sp>
        </p:grpSp>
        <p:sp>
          <p:nvSpPr>
            <p:cNvPr id="49" name="TextBox 49"/>
            <p:cNvSpPr txBox="1"/>
            <p:nvPr/>
          </p:nvSpPr>
          <p:spPr>
            <a:xfrm>
              <a:off x="0" y="3323809"/>
              <a:ext cx="3430571" cy="3652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60"/>
                </a:lnSpc>
              </a:pPr>
              <a:r>
                <a:rPr lang="en-US" sz="1800" b="1">
                  <a:solidFill>
                    <a:srgbClr val="012686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Agnès RAVAT-SANDRE</a:t>
              </a:r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5234118" y="5180010"/>
            <a:ext cx="4164011" cy="2887508"/>
            <a:chOff x="0" y="0"/>
            <a:chExt cx="5552015" cy="3850011"/>
          </a:xfrm>
        </p:grpSpPr>
        <p:sp>
          <p:nvSpPr>
            <p:cNvPr id="51" name="TextBox 51"/>
            <p:cNvSpPr txBox="1"/>
            <p:nvPr/>
          </p:nvSpPr>
          <p:spPr>
            <a:xfrm>
              <a:off x="0" y="-9525"/>
              <a:ext cx="5552015" cy="4287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520"/>
                </a:lnSpc>
              </a:pPr>
              <a:r>
                <a:rPr lang="en-US" sz="2100" b="1">
                  <a:solidFill>
                    <a:srgbClr val="FFFFFF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SECRETAIRE GÉNÉRAL ADJOINT</a:t>
              </a:r>
            </a:p>
          </p:txBody>
        </p:sp>
        <p:sp>
          <p:nvSpPr>
            <p:cNvPr id="52" name="AutoShape 52"/>
            <p:cNvSpPr/>
            <p:nvPr/>
          </p:nvSpPr>
          <p:spPr>
            <a:xfrm>
              <a:off x="0" y="508099"/>
              <a:ext cx="3507770" cy="0"/>
            </a:xfrm>
            <a:prstGeom prst="line">
              <a:avLst/>
            </a:prstGeom>
            <a:ln w="50800" cap="flat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53" name="Group 53"/>
            <p:cNvGrpSpPr/>
            <p:nvPr/>
          </p:nvGrpSpPr>
          <p:grpSpPr>
            <a:xfrm>
              <a:off x="0" y="3160773"/>
              <a:ext cx="3121650" cy="689238"/>
              <a:chOff x="0" y="0"/>
              <a:chExt cx="616622" cy="136146"/>
            </a:xfrm>
          </p:grpSpPr>
          <p:sp>
            <p:nvSpPr>
              <p:cNvPr id="54" name="Freeform 54"/>
              <p:cNvSpPr/>
              <p:nvPr/>
            </p:nvSpPr>
            <p:spPr>
              <a:xfrm>
                <a:off x="0" y="0"/>
                <a:ext cx="616622" cy="136146"/>
              </a:xfrm>
              <a:custGeom>
                <a:avLst/>
                <a:gdLst/>
                <a:ahLst/>
                <a:cxnLst/>
                <a:rect l="l" t="t" r="r" b="b"/>
                <a:pathLst>
                  <a:path w="616622" h="136146">
                    <a:moveTo>
                      <a:pt x="16534" y="0"/>
                    </a:moveTo>
                    <a:lnTo>
                      <a:pt x="600088" y="0"/>
                    </a:lnTo>
                    <a:cubicBezTo>
                      <a:pt x="604473" y="0"/>
                      <a:pt x="608679" y="1742"/>
                      <a:pt x="611780" y="4843"/>
                    </a:cubicBezTo>
                    <a:cubicBezTo>
                      <a:pt x="614880" y="7943"/>
                      <a:pt x="616622" y="12149"/>
                      <a:pt x="616622" y="16534"/>
                    </a:cubicBezTo>
                    <a:lnTo>
                      <a:pt x="616622" y="119612"/>
                    </a:lnTo>
                    <a:cubicBezTo>
                      <a:pt x="616622" y="123997"/>
                      <a:pt x="614880" y="128202"/>
                      <a:pt x="611780" y="131303"/>
                    </a:cubicBezTo>
                    <a:cubicBezTo>
                      <a:pt x="608679" y="134404"/>
                      <a:pt x="604473" y="136146"/>
                      <a:pt x="600088" y="136146"/>
                    </a:cubicBezTo>
                    <a:lnTo>
                      <a:pt x="16534" y="136146"/>
                    </a:lnTo>
                    <a:cubicBezTo>
                      <a:pt x="12149" y="136146"/>
                      <a:pt x="7943" y="134404"/>
                      <a:pt x="4843" y="131303"/>
                    </a:cubicBezTo>
                    <a:cubicBezTo>
                      <a:pt x="1742" y="128202"/>
                      <a:pt x="0" y="123997"/>
                      <a:pt x="0" y="119612"/>
                    </a:cubicBezTo>
                    <a:lnTo>
                      <a:pt x="0" y="16534"/>
                    </a:lnTo>
                    <a:cubicBezTo>
                      <a:pt x="0" y="12149"/>
                      <a:pt x="1742" y="7943"/>
                      <a:pt x="4843" y="4843"/>
                    </a:cubicBezTo>
                    <a:cubicBezTo>
                      <a:pt x="7943" y="1742"/>
                      <a:pt x="12149" y="0"/>
                      <a:pt x="16534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55" name="TextBox 55"/>
              <p:cNvSpPr txBox="1"/>
              <p:nvPr/>
            </p:nvSpPr>
            <p:spPr>
              <a:xfrm>
                <a:off x="0" y="-9525"/>
                <a:ext cx="616622" cy="14567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60"/>
                  </a:lnSpc>
                </a:pPr>
                <a:endParaRPr/>
              </a:p>
            </p:txBody>
          </p:sp>
        </p:grpSp>
        <p:grpSp>
          <p:nvGrpSpPr>
            <p:cNvPr id="56" name="Group 56"/>
            <p:cNvGrpSpPr/>
            <p:nvPr/>
          </p:nvGrpSpPr>
          <p:grpSpPr>
            <a:xfrm>
              <a:off x="459976" y="783260"/>
              <a:ext cx="2201697" cy="2270163"/>
              <a:chOff x="0" y="0"/>
              <a:chExt cx="763534" cy="787277"/>
            </a:xfrm>
          </p:grpSpPr>
          <p:sp>
            <p:nvSpPr>
              <p:cNvPr id="57" name="Freeform 57"/>
              <p:cNvSpPr/>
              <p:nvPr/>
            </p:nvSpPr>
            <p:spPr>
              <a:xfrm>
                <a:off x="0" y="0"/>
                <a:ext cx="763534" cy="787277"/>
              </a:xfrm>
              <a:custGeom>
                <a:avLst/>
                <a:gdLst/>
                <a:ahLst/>
                <a:cxnLst/>
                <a:rect l="l" t="t" r="r" b="b"/>
                <a:pathLst>
                  <a:path w="763534" h="787277">
                    <a:moveTo>
                      <a:pt x="60950" y="0"/>
                    </a:moveTo>
                    <a:lnTo>
                      <a:pt x="702584" y="0"/>
                    </a:lnTo>
                    <a:cubicBezTo>
                      <a:pt x="736245" y="0"/>
                      <a:pt x="763534" y="27288"/>
                      <a:pt x="763534" y="60950"/>
                    </a:cubicBezTo>
                    <a:lnTo>
                      <a:pt x="763534" y="726327"/>
                    </a:lnTo>
                    <a:cubicBezTo>
                      <a:pt x="763534" y="759989"/>
                      <a:pt x="736245" y="787277"/>
                      <a:pt x="702584" y="787277"/>
                    </a:cubicBezTo>
                    <a:lnTo>
                      <a:pt x="60950" y="787277"/>
                    </a:lnTo>
                    <a:cubicBezTo>
                      <a:pt x="27288" y="787277"/>
                      <a:pt x="0" y="759989"/>
                      <a:pt x="0" y="726327"/>
                    </a:cubicBezTo>
                    <a:lnTo>
                      <a:pt x="0" y="60950"/>
                    </a:lnTo>
                    <a:cubicBezTo>
                      <a:pt x="0" y="27288"/>
                      <a:pt x="27288" y="0"/>
                      <a:pt x="60950" y="0"/>
                    </a:cubicBezTo>
                    <a:close/>
                  </a:path>
                </a:pathLst>
              </a:custGeom>
              <a:blipFill>
                <a:blip r:embed="rId8"/>
                <a:stretch>
                  <a:fillRect t="-6228" r="-1149" b="-41225"/>
                </a:stretch>
              </a:blipFill>
            </p:spPr>
          </p:sp>
        </p:grpSp>
        <p:sp>
          <p:nvSpPr>
            <p:cNvPr id="58" name="TextBox 58"/>
            <p:cNvSpPr txBox="1"/>
            <p:nvPr/>
          </p:nvSpPr>
          <p:spPr>
            <a:xfrm>
              <a:off x="0" y="3323809"/>
              <a:ext cx="3121650" cy="3652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60"/>
                </a:lnSpc>
              </a:pPr>
              <a:r>
                <a:rPr lang="en-US" sz="1800" b="1">
                  <a:solidFill>
                    <a:srgbClr val="012686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Anne LAGARRIGUE</a:t>
              </a:r>
            </a:p>
          </p:txBody>
        </p:sp>
      </p:grpSp>
      <p:grpSp>
        <p:nvGrpSpPr>
          <p:cNvPr id="59" name="Group 59"/>
          <p:cNvGrpSpPr/>
          <p:nvPr/>
        </p:nvGrpSpPr>
        <p:grpSpPr>
          <a:xfrm>
            <a:off x="10761073" y="5200733"/>
            <a:ext cx="2630828" cy="2846063"/>
            <a:chOff x="0" y="0"/>
            <a:chExt cx="3507770" cy="3794751"/>
          </a:xfrm>
        </p:grpSpPr>
        <p:sp>
          <p:nvSpPr>
            <p:cNvPr id="60" name="TextBox 60"/>
            <p:cNvSpPr txBox="1"/>
            <p:nvPr/>
          </p:nvSpPr>
          <p:spPr>
            <a:xfrm>
              <a:off x="0" y="-9525"/>
              <a:ext cx="3507770" cy="4287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520"/>
                </a:lnSpc>
              </a:pPr>
              <a:r>
                <a:rPr lang="en-US" sz="2100" b="1">
                  <a:solidFill>
                    <a:srgbClr val="FFFFFF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TRESORIER</a:t>
              </a:r>
            </a:p>
          </p:txBody>
        </p:sp>
        <p:sp>
          <p:nvSpPr>
            <p:cNvPr id="61" name="AutoShape 61"/>
            <p:cNvSpPr/>
            <p:nvPr/>
          </p:nvSpPr>
          <p:spPr>
            <a:xfrm>
              <a:off x="0" y="508099"/>
              <a:ext cx="3507770" cy="0"/>
            </a:xfrm>
            <a:prstGeom prst="line">
              <a:avLst/>
            </a:prstGeom>
            <a:ln w="50800" cap="flat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62" name="Group 62"/>
            <p:cNvGrpSpPr/>
            <p:nvPr/>
          </p:nvGrpSpPr>
          <p:grpSpPr>
            <a:xfrm>
              <a:off x="0" y="3105513"/>
              <a:ext cx="3430571" cy="689238"/>
              <a:chOff x="0" y="0"/>
              <a:chExt cx="677644" cy="136146"/>
            </a:xfrm>
          </p:grpSpPr>
          <p:sp>
            <p:nvSpPr>
              <p:cNvPr id="63" name="Freeform 63"/>
              <p:cNvSpPr/>
              <p:nvPr/>
            </p:nvSpPr>
            <p:spPr>
              <a:xfrm>
                <a:off x="0" y="0"/>
                <a:ext cx="677644" cy="136146"/>
              </a:xfrm>
              <a:custGeom>
                <a:avLst/>
                <a:gdLst/>
                <a:ahLst/>
                <a:cxnLst/>
                <a:rect l="l" t="t" r="r" b="b"/>
                <a:pathLst>
                  <a:path w="677644" h="136146">
                    <a:moveTo>
                      <a:pt x="15045" y="0"/>
                    </a:moveTo>
                    <a:lnTo>
                      <a:pt x="662599" y="0"/>
                    </a:lnTo>
                    <a:cubicBezTo>
                      <a:pt x="666589" y="0"/>
                      <a:pt x="670416" y="1585"/>
                      <a:pt x="673237" y="4407"/>
                    </a:cubicBezTo>
                    <a:cubicBezTo>
                      <a:pt x="676059" y="7228"/>
                      <a:pt x="677644" y="11055"/>
                      <a:pt x="677644" y="15045"/>
                    </a:cubicBezTo>
                    <a:lnTo>
                      <a:pt x="677644" y="121101"/>
                    </a:lnTo>
                    <a:cubicBezTo>
                      <a:pt x="677644" y="125091"/>
                      <a:pt x="676059" y="128918"/>
                      <a:pt x="673237" y="131739"/>
                    </a:cubicBezTo>
                    <a:cubicBezTo>
                      <a:pt x="670416" y="134561"/>
                      <a:pt x="666589" y="136146"/>
                      <a:pt x="662599" y="136146"/>
                    </a:cubicBezTo>
                    <a:lnTo>
                      <a:pt x="15045" y="136146"/>
                    </a:lnTo>
                    <a:cubicBezTo>
                      <a:pt x="11055" y="136146"/>
                      <a:pt x="7228" y="134561"/>
                      <a:pt x="4407" y="131739"/>
                    </a:cubicBezTo>
                    <a:cubicBezTo>
                      <a:pt x="1585" y="128918"/>
                      <a:pt x="0" y="125091"/>
                      <a:pt x="0" y="121101"/>
                    </a:cubicBezTo>
                    <a:lnTo>
                      <a:pt x="0" y="15045"/>
                    </a:lnTo>
                    <a:cubicBezTo>
                      <a:pt x="0" y="11055"/>
                      <a:pt x="1585" y="7228"/>
                      <a:pt x="4407" y="4407"/>
                    </a:cubicBezTo>
                    <a:cubicBezTo>
                      <a:pt x="7228" y="1585"/>
                      <a:pt x="11055" y="0"/>
                      <a:pt x="15045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64" name="TextBox 64"/>
              <p:cNvSpPr txBox="1"/>
              <p:nvPr/>
            </p:nvSpPr>
            <p:spPr>
              <a:xfrm>
                <a:off x="0" y="-9525"/>
                <a:ext cx="677644" cy="14567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60"/>
                  </a:lnSpc>
                </a:pPr>
                <a:endParaRPr/>
              </a:p>
            </p:txBody>
          </p:sp>
        </p:grpSp>
        <p:grpSp>
          <p:nvGrpSpPr>
            <p:cNvPr id="65" name="Group 65"/>
            <p:cNvGrpSpPr/>
            <p:nvPr/>
          </p:nvGrpSpPr>
          <p:grpSpPr>
            <a:xfrm>
              <a:off x="661134" y="728000"/>
              <a:ext cx="2201697" cy="2270163"/>
              <a:chOff x="0" y="0"/>
              <a:chExt cx="763534" cy="787277"/>
            </a:xfrm>
          </p:grpSpPr>
          <p:sp>
            <p:nvSpPr>
              <p:cNvPr id="66" name="Freeform 66"/>
              <p:cNvSpPr/>
              <p:nvPr/>
            </p:nvSpPr>
            <p:spPr>
              <a:xfrm>
                <a:off x="0" y="0"/>
                <a:ext cx="763534" cy="787277"/>
              </a:xfrm>
              <a:custGeom>
                <a:avLst/>
                <a:gdLst/>
                <a:ahLst/>
                <a:cxnLst/>
                <a:rect l="l" t="t" r="r" b="b"/>
                <a:pathLst>
                  <a:path w="763534" h="787277">
                    <a:moveTo>
                      <a:pt x="60950" y="0"/>
                    </a:moveTo>
                    <a:lnTo>
                      <a:pt x="702584" y="0"/>
                    </a:lnTo>
                    <a:cubicBezTo>
                      <a:pt x="736245" y="0"/>
                      <a:pt x="763534" y="27288"/>
                      <a:pt x="763534" y="60950"/>
                    </a:cubicBezTo>
                    <a:lnTo>
                      <a:pt x="763534" y="726327"/>
                    </a:lnTo>
                    <a:cubicBezTo>
                      <a:pt x="763534" y="759989"/>
                      <a:pt x="736245" y="787277"/>
                      <a:pt x="702584" y="787277"/>
                    </a:cubicBezTo>
                    <a:lnTo>
                      <a:pt x="60950" y="787277"/>
                    </a:lnTo>
                    <a:cubicBezTo>
                      <a:pt x="27288" y="787277"/>
                      <a:pt x="0" y="759989"/>
                      <a:pt x="0" y="726327"/>
                    </a:cubicBezTo>
                    <a:lnTo>
                      <a:pt x="0" y="60950"/>
                    </a:lnTo>
                    <a:cubicBezTo>
                      <a:pt x="0" y="27288"/>
                      <a:pt x="27288" y="0"/>
                      <a:pt x="60950" y="0"/>
                    </a:cubicBezTo>
                    <a:close/>
                  </a:path>
                </a:pathLst>
              </a:custGeom>
              <a:blipFill>
                <a:blip r:embed="rId9"/>
                <a:stretch>
                  <a:fillRect t="-5913" b="-39927"/>
                </a:stretch>
              </a:blipFill>
            </p:spPr>
          </p:sp>
        </p:grpSp>
        <p:sp>
          <p:nvSpPr>
            <p:cNvPr id="67" name="TextBox 67"/>
            <p:cNvSpPr txBox="1"/>
            <p:nvPr/>
          </p:nvSpPr>
          <p:spPr>
            <a:xfrm>
              <a:off x="0" y="3268550"/>
              <a:ext cx="3430571" cy="3652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60"/>
                </a:lnSpc>
              </a:pPr>
              <a:r>
                <a:rPr lang="en-US" sz="1800" b="1" dirty="0">
                  <a:solidFill>
                    <a:srgbClr val="012686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Philippe THIAULT</a:t>
              </a:r>
            </a:p>
          </p:txBody>
        </p:sp>
      </p:grpSp>
      <p:grpSp>
        <p:nvGrpSpPr>
          <p:cNvPr id="68" name="Group 68"/>
          <p:cNvGrpSpPr/>
          <p:nvPr/>
        </p:nvGrpSpPr>
        <p:grpSpPr>
          <a:xfrm>
            <a:off x="14754845" y="5164222"/>
            <a:ext cx="2667672" cy="2919084"/>
            <a:chOff x="0" y="0"/>
            <a:chExt cx="3556896" cy="3892112"/>
          </a:xfrm>
        </p:grpSpPr>
        <p:sp>
          <p:nvSpPr>
            <p:cNvPr id="69" name="TextBox 69"/>
            <p:cNvSpPr txBox="1"/>
            <p:nvPr/>
          </p:nvSpPr>
          <p:spPr>
            <a:xfrm>
              <a:off x="0" y="-9525"/>
              <a:ext cx="3556896" cy="4287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520"/>
                </a:lnSpc>
              </a:pPr>
              <a:r>
                <a:rPr lang="en-US" sz="2100" b="1">
                  <a:solidFill>
                    <a:srgbClr val="FFFFFF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TRESORIER ADJOINT</a:t>
              </a:r>
            </a:p>
          </p:txBody>
        </p:sp>
        <p:sp>
          <p:nvSpPr>
            <p:cNvPr id="70" name="AutoShape 70"/>
            <p:cNvSpPr/>
            <p:nvPr/>
          </p:nvSpPr>
          <p:spPr>
            <a:xfrm>
              <a:off x="0" y="508099"/>
              <a:ext cx="3507770" cy="0"/>
            </a:xfrm>
            <a:prstGeom prst="line">
              <a:avLst/>
            </a:prstGeom>
            <a:ln w="50800" cap="flat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71" name="Group 71"/>
            <p:cNvGrpSpPr/>
            <p:nvPr/>
          </p:nvGrpSpPr>
          <p:grpSpPr>
            <a:xfrm>
              <a:off x="126325" y="3008152"/>
              <a:ext cx="3430571" cy="883960"/>
              <a:chOff x="0" y="0"/>
              <a:chExt cx="677644" cy="174609"/>
            </a:xfrm>
          </p:grpSpPr>
          <p:sp>
            <p:nvSpPr>
              <p:cNvPr id="72" name="Freeform 72"/>
              <p:cNvSpPr/>
              <p:nvPr/>
            </p:nvSpPr>
            <p:spPr>
              <a:xfrm>
                <a:off x="0" y="0"/>
                <a:ext cx="677644" cy="174609"/>
              </a:xfrm>
              <a:custGeom>
                <a:avLst/>
                <a:gdLst/>
                <a:ahLst/>
                <a:cxnLst/>
                <a:rect l="l" t="t" r="r" b="b"/>
                <a:pathLst>
                  <a:path w="677644" h="174609">
                    <a:moveTo>
                      <a:pt x="15045" y="0"/>
                    </a:moveTo>
                    <a:lnTo>
                      <a:pt x="662599" y="0"/>
                    </a:lnTo>
                    <a:cubicBezTo>
                      <a:pt x="666589" y="0"/>
                      <a:pt x="670416" y="1585"/>
                      <a:pt x="673237" y="4407"/>
                    </a:cubicBezTo>
                    <a:cubicBezTo>
                      <a:pt x="676059" y="7228"/>
                      <a:pt x="677644" y="11055"/>
                      <a:pt x="677644" y="15045"/>
                    </a:cubicBezTo>
                    <a:lnTo>
                      <a:pt x="677644" y="159564"/>
                    </a:lnTo>
                    <a:cubicBezTo>
                      <a:pt x="677644" y="163555"/>
                      <a:pt x="676059" y="167381"/>
                      <a:pt x="673237" y="170203"/>
                    </a:cubicBezTo>
                    <a:cubicBezTo>
                      <a:pt x="670416" y="173024"/>
                      <a:pt x="666589" y="174609"/>
                      <a:pt x="662599" y="174609"/>
                    </a:cubicBezTo>
                    <a:lnTo>
                      <a:pt x="15045" y="174609"/>
                    </a:lnTo>
                    <a:cubicBezTo>
                      <a:pt x="11055" y="174609"/>
                      <a:pt x="7228" y="173024"/>
                      <a:pt x="4407" y="170203"/>
                    </a:cubicBezTo>
                    <a:cubicBezTo>
                      <a:pt x="1585" y="167381"/>
                      <a:pt x="0" y="163555"/>
                      <a:pt x="0" y="159564"/>
                    </a:cubicBezTo>
                    <a:lnTo>
                      <a:pt x="0" y="15045"/>
                    </a:lnTo>
                    <a:cubicBezTo>
                      <a:pt x="0" y="11055"/>
                      <a:pt x="1585" y="7228"/>
                      <a:pt x="4407" y="4407"/>
                    </a:cubicBezTo>
                    <a:cubicBezTo>
                      <a:pt x="7228" y="1585"/>
                      <a:pt x="11055" y="0"/>
                      <a:pt x="15045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73" name="TextBox 73"/>
              <p:cNvSpPr txBox="1"/>
              <p:nvPr/>
            </p:nvSpPr>
            <p:spPr>
              <a:xfrm>
                <a:off x="0" y="-9525"/>
                <a:ext cx="677644" cy="18413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60"/>
                  </a:lnSpc>
                </a:pPr>
                <a:endParaRPr/>
              </a:p>
            </p:txBody>
          </p:sp>
        </p:grpSp>
        <p:grpSp>
          <p:nvGrpSpPr>
            <p:cNvPr id="74" name="Group 74"/>
            <p:cNvGrpSpPr/>
            <p:nvPr/>
          </p:nvGrpSpPr>
          <p:grpSpPr>
            <a:xfrm>
              <a:off x="740762" y="630639"/>
              <a:ext cx="2201697" cy="2270163"/>
              <a:chOff x="0" y="0"/>
              <a:chExt cx="763534" cy="787277"/>
            </a:xfrm>
          </p:grpSpPr>
          <p:sp>
            <p:nvSpPr>
              <p:cNvPr id="75" name="Freeform 75"/>
              <p:cNvSpPr/>
              <p:nvPr/>
            </p:nvSpPr>
            <p:spPr>
              <a:xfrm>
                <a:off x="0" y="0"/>
                <a:ext cx="763534" cy="787277"/>
              </a:xfrm>
              <a:custGeom>
                <a:avLst/>
                <a:gdLst/>
                <a:ahLst/>
                <a:cxnLst/>
                <a:rect l="l" t="t" r="r" b="b"/>
                <a:pathLst>
                  <a:path w="763534" h="787277">
                    <a:moveTo>
                      <a:pt x="60950" y="0"/>
                    </a:moveTo>
                    <a:lnTo>
                      <a:pt x="702584" y="0"/>
                    </a:lnTo>
                    <a:cubicBezTo>
                      <a:pt x="736245" y="0"/>
                      <a:pt x="763534" y="27288"/>
                      <a:pt x="763534" y="60950"/>
                    </a:cubicBezTo>
                    <a:lnTo>
                      <a:pt x="763534" y="726327"/>
                    </a:lnTo>
                    <a:cubicBezTo>
                      <a:pt x="763534" y="759989"/>
                      <a:pt x="736245" y="787277"/>
                      <a:pt x="702584" y="787277"/>
                    </a:cubicBezTo>
                    <a:lnTo>
                      <a:pt x="60950" y="787277"/>
                    </a:lnTo>
                    <a:cubicBezTo>
                      <a:pt x="27288" y="787277"/>
                      <a:pt x="0" y="759989"/>
                      <a:pt x="0" y="726327"/>
                    </a:cubicBezTo>
                    <a:lnTo>
                      <a:pt x="0" y="60950"/>
                    </a:lnTo>
                    <a:cubicBezTo>
                      <a:pt x="0" y="27288"/>
                      <a:pt x="27288" y="0"/>
                      <a:pt x="60950" y="0"/>
                    </a:cubicBezTo>
                    <a:close/>
                  </a:path>
                </a:pathLst>
              </a:custGeom>
              <a:blipFill>
                <a:blip r:embed="rId10"/>
                <a:stretch>
                  <a:fillRect t="-3932" b="-41908"/>
                </a:stretch>
              </a:blipFill>
            </p:spPr>
          </p:sp>
        </p:grpSp>
        <p:sp>
          <p:nvSpPr>
            <p:cNvPr id="76" name="TextBox 76"/>
            <p:cNvSpPr txBox="1"/>
            <p:nvPr/>
          </p:nvSpPr>
          <p:spPr>
            <a:xfrm>
              <a:off x="126325" y="3084908"/>
              <a:ext cx="3430571" cy="7209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60"/>
                </a:lnSpc>
              </a:pPr>
              <a:r>
                <a:rPr lang="en-US" sz="1800" b="1">
                  <a:solidFill>
                    <a:srgbClr val="012686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Benoit PORTEU DE LA MORANDIÈRE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58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65547" y="0"/>
            <a:ext cx="18353547" cy="10287000"/>
          </a:xfrm>
          <a:custGeom>
            <a:avLst/>
            <a:gdLst/>
            <a:ahLst/>
            <a:cxnLst/>
            <a:rect l="l" t="t" r="r" b="b"/>
            <a:pathLst>
              <a:path w="18353547" h="10287000">
                <a:moveTo>
                  <a:pt x="0" y="0"/>
                </a:moveTo>
                <a:lnTo>
                  <a:pt x="18353547" y="0"/>
                </a:lnTo>
                <a:lnTo>
                  <a:pt x="18353547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113" b="-16878"/>
            </a:stretch>
          </a:blipFill>
        </p:spPr>
        <p:txBody>
          <a:bodyPr/>
          <a:lstStyle/>
          <a:p>
            <a:endParaRPr lang="fr-FR" dirty="0"/>
          </a:p>
        </p:txBody>
      </p:sp>
      <p:sp>
        <p:nvSpPr>
          <p:cNvPr id="3" name="TextBox 3"/>
          <p:cNvSpPr txBox="1"/>
          <p:nvPr/>
        </p:nvSpPr>
        <p:spPr>
          <a:xfrm>
            <a:off x="939575" y="4148576"/>
            <a:ext cx="16319725" cy="3239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2100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MEMBRES :</a:t>
            </a:r>
          </a:p>
        </p:txBody>
      </p:sp>
      <p:sp>
        <p:nvSpPr>
          <p:cNvPr id="4" name="AutoShape 4"/>
          <p:cNvSpPr/>
          <p:nvPr/>
        </p:nvSpPr>
        <p:spPr>
          <a:xfrm>
            <a:off x="939575" y="1727883"/>
            <a:ext cx="2630828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>
            <a:off x="939575" y="4539175"/>
            <a:ext cx="2630828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TextBox 6"/>
          <p:cNvSpPr txBox="1"/>
          <p:nvPr/>
        </p:nvSpPr>
        <p:spPr>
          <a:xfrm>
            <a:off x="5880888" y="502920"/>
            <a:ext cx="6831025" cy="55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2"/>
              </a:lnSpc>
            </a:pPr>
            <a:r>
              <a:rPr lang="en-US" sz="3600" b="1" dirty="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COMMUNICATION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39575" y="1297175"/>
            <a:ext cx="16230600" cy="346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39"/>
              </a:lnSpc>
            </a:pPr>
            <a:r>
              <a:rPr lang="en-US" sz="2098" b="1" dirty="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DÉLÉGUÉ GÉNÉRAL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5497219" y="4695565"/>
            <a:ext cx="2341237" cy="2300063"/>
            <a:chOff x="0" y="0"/>
            <a:chExt cx="3121650" cy="3066751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2377513"/>
              <a:ext cx="3121650" cy="689238"/>
              <a:chOff x="0" y="0"/>
              <a:chExt cx="616622" cy="136146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616622" cy="136146"/>
              </a:xfrm>
              <a:custGeom>
                <a:avLst/>
                <a:gdLst/>
                <a:ahLst/>
                <a:cxnLst/>
                <a:rect l="l" t="t" r="r" b="b"/>
                <a:pathLst>
                  <a:path w="616622" h="136146">
                    <a:moveTo>
                      <a:pt x="16534" y="0"/>
                    </a:moveTo>
                    <a:lnTo>
                      <a:pt x="600088" y="0"/>
                    </a:lnTo>
                    <a:cubicBezTo>
                      <a:pt x="604473" y="0"/>
                      <a:pt x="608679" y="1742"/>
                      <a:pt x="611780" y="4843"/>
                    </a:cubicBezTo>
                    <a:cubicBezTo>
                      <a:pt x="614880" y="7943"/>
                      <a:pt x="616622" y="12149"/>
                      <a:pt x="616622" y="16534"/>
                    </a:cubicBezTo>
                    <a:lnTo>
                      <a:pt x="616622" y="119612"/>
                    </a:lnTo>
                    <a:cubicBezTo>
                      <a:pt x="616622" y="123997"/>
                      <a:pt x="614880" y="128202"/>
                      <a:pt x="611780" y="131303"/>
                    </a:cubicBezTo>
                    <a:cubicBezTo>
                      <a:pt x="608679" y="134404"/>
                      <a:pt x="604473" y="136146"/>
                      <a:pt x="600088" y="136146"/>
                    </a:cubicBezTo>
                    <a:lnTo>
                      <a:pt x="16534" y="136146"/>
                    </a:lnTo>
                    <a:cubicBezTo>
                      <a:pt x="12149" y="136146"/>
                      <a:pt x="7943" y="134404"/>
                      <a:pt x="4843" y="131303"/>
                    </a:cubicBezTo>
                    <a:cubicBezTo>
                      <a:pt x="1742" y="128202"/>
                      <a:pt x="0" y="123997"/>
                      <a:pt x="0" y="119612"/>
                    </a:cubicBezTo>
                    <a:lnTo>
                      <a:pt x="0" y="16534"/>
                    </a:lnTo>
                    <a:cubicBezTo>
                      <a:pt x="0" y="12149"/>
                      <a:pt x="1742" y="7943"/>
                      <a:pt x="4843" y="4843"/>
                    </a:cubicBezTo>
                    <a:cubicBezTo>
                      <a:pt x="7943" y="1742"/>
                      <a:pt x="12149" y="0"/>
                      <a:pt x="16534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0" y="-9525"/>
                <a:ext cx="616622" cy="14567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60"/>
                  </a:lnSpc>
                </a:pPr>
                <a:endParaRPr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459976" y="0"/>
              <a:ext cx="2201697" cy="2270163"/>
              <a:chOff x="0" y="0"/>
              <a:chExt cx="763534" cy="787277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763534" cy="787277"/>
              </a:xfrm>
              <a:custGeom>
                <a:avLst/>
                <a:gdLst/>
                <a:ahLst/>
                <a:cxnLst/>
                <a:rect l="l" t="t" r="r" b="b"/>
                <a:pathLst>
                  <a:path w="763534" h="787277">
                    <a:moveTo>
                      <a:pt x="60950" y="0"/>
                    </a:moveTo>
                    <a:lnTo>
                      <a:pt x="702584" y="0"/>
                    </a:lnTo>
                    <a:cubicBezTo>
                      <a:pt x="736245" y="0"/>
                      <a:pt x="763534" y="27288"/>
                      <a:pt x="763534" y="60950"/>
                    </a:cubicBezTo>
                    <a:lnTo>
                      <a:pt x="763534" y="726327"/>
                    </a:lnTo>
                    <a:cubicBezTo>
                      <a:pt x="763534" y="759989"/>
                      <a:pt x="736245" y="787277"/>
                      <a:pt x="702584" y="787277"/>
                    </a:cubicBezTo>
                    <a:lnTo>
                      <a:pt x="60950" y="787277"/>
                    </a:lnTo>
                    <a:cubicBezTo>
                      <a:pt x="27288" y="787277"/>
                      <a:pt x="0" y="759989"/>
                      <a:pt x="0" y="726327"/>
                    </a:cubicBezTo>
                    <a:lnTo>
                      <a:pt x="0" y="60950"/>
                    </a:lnTo>
                    <a:cubicBezTo>
                      <a:pt x="0" y="27288"/>
                      <a:pt x="27288" y="0"/>
                      <a:pt x="6095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 t="-10619" b="-20228"/>
                </a:stretch>
              </a:blipFill>
            </p:spPr>
          </p:sp>
        </p:grpSp>
        <p:sp>
          <p:nvSpPr>
            <p:cNvPr id="14" name="TextBox 14"/>
            <p:cNvSpPr txBox="1"/>
            <p:nvPr/>
          </p:nvSpPr>
          <p:spPr>
            <a:xfrm>
              <a:off x="0" y="2540549"/>
              <a:ext cx="3121650" cy="3652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60"/>
                </a:lnSpc>
              </a:pPr>
              <a:r>
                <a:rPr lang="en-US" sz="1800" b="1">
                  <a:solidFill>
                    <a:srgbClr val="012686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Christine MAZE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5431384" y="4829532"/>
            <a:ext cx="2982430" cy="2304407"/>
            <a:chOff x="0" y="0"/>
            <a:chExt cx="3976573" cy="3072543"/>
          </a:xfrm>
        </p:grpSpPr>
        <p:grpSp>
          <p:nvGrpSpPr>
            <p:cNvPr id="16" name="Group 16"/>
            <p:cNvGrpSpPr/>
            <p:nvPr/>
          </p:nvGrpSpPr>
          <p:grpSpPr>
            <a:xfrm>
              <a:off x="0" y="2383305"/>
              <a:ext cx="3976573" cy="689238"/>
              <a:chOff x="0" y="0"/>
              <a:chExt cx="785496" cy="136146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785496" cy="136146"/>
              </a:xfrm>
              <a:custGeom>
                <a:avLst/>
                <a:gdLst/>
                <a:ahLst/>
                <a:cxnLst/>
                <a:rect l="l" t="t" r="r" b="b"/>
                <a:pathLst>
                  <a:path w="785496" h="136146">
                    <a:moveTo>
                      <a:pt x="12979" y="0"/>
                    </a:moveTo>
                    <a:lnTo>
                      <a:pt x="772517" y="0"/>
                    </a:lnTo>
                    <a:cubicBezTo>
                      <a:pt x="775959" y="0"/>
                      <a:pt x="779260" y="1367"/>
                      <a:pt x="781694" y="3802"/>
                    </a:cubicBezTo>
                    <a:cubicBezTo>
                      <a:pt x="784128" y="6236"/>
                      <a:pt x="785496" y="9537"/>
                      <a:pt x="785496" y="12979"/>
                    </a:cubicBezTo>
                    <a:lnTo>
                      <a:pt x="785496" y="123167"/>
                    </a:lnTo>
                    <a:cubicBezTo>
                      <a:pt x="785496" y="126609"/>
                      <a:pt x="784128" y="129910"/>
                      <a:pt x="781694" y="132344"/>
                    </a:cubicBezTo>
                    <a:cubicBezTo>
                      <a:pt x="779260" y="134778"/>
                      <a:pt x="775959" y="136146"/>
                      <a:pt x="772517" y="136146"/>
                    </a:cubicBezTo>
                    <a:lnTo>
                      <a:pt x="12979" y="136146"/>
                    </a:lnTo>
                    <a:cubicBezTo>
                      <a:pt x="5811" y="136146"/>
                      <a:pt x="0" y="130335"/>
                      <a:pt x="0" y="123167"/>
                    </a:cubicBezTo>
                    <a:lnTo>
                      <a:pt x="0" y="12979"/>
                    </a:lnTo>
                    <a:cubicBezTo>
                      <a:pt x="0" y="9537"/>
                      <a:pt x="1367" y="6236"/>
                      <a:pt x="3802" y="3802"/>
                    </a:cubicBezTo>
                    <a:cubicBezTo>
                      <a:pt x="6236" y="1367"/>
                      <a:pt x="9537" y="0"/>
                      <a:pt x="12979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8" name="TextBox 18"/>
              <p:cNvSpPr txBox="1"/>
              <p:nvPr/>
            </p:nvSpPr>
            <p:spPr>
              <a:xfrm>
                <a:off x="0" y="-9525"/>
                <a:ext cx="785496" cy="14567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60"/>
                  </a:lnSpc>
                </a:pPr>
                <a:endParaRPr/>
              </a:p>
            </p:txBody>
          </p:sp>
        </p:grpSp>
        <p:grpSp>
          <p:nvGrpSpPr>
            <p:cNvPr id="19" name="Group 19"/>
            <p:cNvGrpSpPr/>
            <p:nvPr/>
          </p:nvGrpSpPr>
          <p:grpSpPr>
            <a:xfrm>
              <a:off x="887438" y="0"/>
              <a:ext cx="2201697" cy="2270163"/>
              <a:chOff x="0" y="0"/>
              <a:chExt cx="763534" cy="787277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763534" cy="787277"/>
              </a:xfrm>
              <a:custGeom>
                <a:avLst/>
                <a:gdLst/>
                <a:ahLst/>
                <a:cxnLst/>
                <a:rect l="l" t="t" r="r" b="b"/>
                <a:pathLst>
                  <a:path w="763534" h="787277">
                    <a:moveTo>
                      <a:pt x="60950" y="0"/>
                    </a:moveTo>
                    <a:lnTo>
                      <a:pt x="702584" y="0"/>
                    </a:lnTo>
                    <a:cubicBezTo>
                      <a:pt x="736245" y="0"/>
                      <a:pt x="763534" y="27288"/>
                      <a:pt x="763534" y="60950"/>
                    </a:cubicBezTo>
                    <a:lnTo>
                      <a:pt x="763534" y="726327"/>
                    </a:lnTo>
                    <a:cubicBezTo>
                      <a:pt x="763534" y="759989"/>
                      <a:pt x="736245" y="787277"/>
                      <a:pt x="702584" y="787277"/>
                    </a:cubicBezTo>
                    <a:lnTo>
                      <a:pt x="60950" y="787277"/>
                    </a:lnTo>
                    <a:cubicBezTo>
                      <a:pt x="27288" y="787277"/>
                      <a:pt x="0" y="759989"/>
                      <a:pt x="0" y="726327"/>
                    </a:cubicBezTo>
                    <a:lnTo>
                      <a:pt x="0" y="60950"/>
                    </a:lnTo>
                    <a:cubicBezTo>
                      <a:pt x="0" y="27288"/>
                      <a:pt x="27288" y="0"/>
                      <a:pt x="60950" y="0"/>
                    </a:cubicBezTo>
                    <a:close/>
                  </a:path>
                </a:pathLst>
              </a:custGeom>
              <a:blipFill>
                <a:blip r:embed="rId4"/>
                <a:stretch>
                  <a:fillRect t="-4881" b="-40685"/>
                </a:stretch>
              </a:blipFill>
            </p:spPr>
          </p:sp>
        </p:grpSp>
        <p:sp>
          <p:nvSpPr>
            <p:cNvPr id="21" name="TextBox 21"/>
            <p:cNvSpPr txBox="1"/>
            <p:nvPr/>
          </p:nvSpPr>
          <p:spPr>
            <a:xfrm>
              <a:off x="0" y="2540549"/>
              <a:ext cx="3976573" cy="3652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60"/>
                </a:lnSpc>
              </a:pPr>
              <a:r>
                <a:rPr lang="en-US" sz="1800" b="1" dirty="0">
                  <a:solidFill>
                    <a:srgbClr val="012686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 Caroline LAVEISSIERE</a:t>
              </a: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8068832" y="1727883"/>
            <a:ext cx="2341237" cy="2300063"/>
            <a:chOff x="0" y="0"/>
            <a:chExt cx="3121650" cy="3066751"/>
          </a:xfrm>
        </p:grpSpPr>
        <p:grpSp>
          <p:nvGrpSpPr>
            <p:cNvPr id="23" name="Group 23"/>
            <p:cNvGrpSpPr/>
            <p:nvPr/>
          </p:nvGrpSpPr>
          <p:grpSpPr>
            <a:xfrm>
              <a:off x="0" y="2377513"/>
              <a:ext cx="3121650" cy="689238"/>
              <a:chOff x="0" y="0"/>
              <a:chExt cx="616622" cy="136146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616622" cy="136146"/>
              </a:xfrm>
              <a:custGeom>
                <a:avLst/>
                <a:gdLst/>
                <a:ahLst/>
                <a:cxnLst/>
                <a:rect l="l" t="t" r="r" b="b"/>
                <a:pathLst>
                  <a:path w="616622" h="136146">
                    <a:moveTo>
                      <a:pt x="16534" y="0"/>
                    </a:moveTo>
                    <a:lnTo>
                      <a:pt x="600088" y="0"/>
                    </a:lnTo>
                    <a:cubicBezTo>
                      <a:pt x="604473" y="0"/>
                      <a:pt x="608679" y="1742"/>
                      <a:pt x="611780" y="4843"/>
                    </a:cubicBezTo>
                    <a:cubicBezTo>
                      <a:pt x="614880" y="7943"/>
                      <a:pt x="616622" y="12149"/>
                      <a:pt x="616622" y="16534"/>
                    </a:cubicBezTo>
                    <a:lnTo>
                      <a:pt x="616622" y="119612"/>
                    </a:lnTo>
                    <a:cubicBezTo>
                      <a:pt x="616622" y="123997"/>
                      <a:pt x="614880" y="128202"/>
                      <a:pt x="611780" y="131303"/>
                    </a:cubicBezTo>
                    <a:cubicBezTo>
                      <a:pt x="608679" y="134404"/>
                      <a:pt x="604473" y="136146"/>
                      <a:pt x="600088" y="136146"/>
                    </a:cubicBezTo>
                    <a:lnTo>
                      <a:pt x="16534" y="136146"/>
                    </a:lnTo>
                    <a:cubicBezTo>
                      <a:pt x="12149" y="136146"/>
                      <a:pt x="7943" y="134404"/>
                      <a:pt x="4843" y="131303"/>
                    </a:cubicBezTo>
                    <a:cubicBezTo>
                      <a:pt x="1742" y="128202"/>
                      <a:pt x="0" y="123997"/>
                      <a:pt x="0" y="119612"/>
                    </a:cubicBezTo>
                    <a:lnTo>
                      <a:pt x="0" y="16534"/>
                    </a:lnTo>
                    <a:cubicBezTo>
                      <a:pt x="0" y="12149"/>
                      <a:pt x="1742" y="7943"/>
                      <a:pt x="4843" y="4843"/>
                    </a:cubicBezTo>
                    <a:cubicBezTo>
                      <a:pt x="7943" y="1742"/>
                      <a:pt x="12149" y="0"/>
                      <a:pt x="16534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5" name="TextBox 25"/>
              <p:cNvSpPr txBox="1"/>
              <p:nvPr/>
            </p:nvSpPr>
            <p:spPr>
              <a:xfrm>
                <a:off x="0" y="-9525"/>
                <a:ext cx="616622" cy="14567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60"/>
                  </a:lnSpc>
                </a:pPr>
                <a:endParaRPr/>
              </a:p>
            </p:txBody>
          </p:sp>
        </p:grpSp>
        <p:grpSp>
          <p:nvGrpSpPr>
            <p:cNvPr id="26" name="Group 26"/>
            <p:cNvGrpSpPr/>
            <p:nvPr/>
          </p:nvGrpSpPr>
          <p:grpSpPr>
            <a:xfrm>
              <a:off x="459976" y="0"/>
              <a:ext cx="2201697" cy="2270163"/>
              <a:chOff x="0" y="0"/>
              <a:chExt cx="763534" cy="787277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763534" cy="787277"/>
              </a:xfrm>
              <a:custGeom>
                <a:avLst/>
                <a:gdLst/>
                <a:ahLst/>
                <a:cxnLst/>
                <a:rect l="l" t="t" r="r" b="b"/>
                <a:pathLst>
                  <a:path w="763534" h="787277">
                    <a:moveTo>
                      <a:pt x="60950" y="0"/>
                    </a:moveTo>
                    <a:lnTo>
                      <a:pt x="702584" y="0"/>
                    </a:lnTo>
                    <a:cubicBezTo>
                      <a:pt x="736245" y="0"/>
                      <a:pt x="763534" y="27288"/>
                      <a:pt x="763534" y="60950"/>
                    </a:cubicBezTo>
                    <a:lnTo>
                      <a:pt x="763534" y="726327"/>
                    </a:lnTo>
                    <a:cubicBezTo>
                      <a:pt x="763534" y="759989"/>
                      <a:pt x="736245" y="787277"/>
                      <a:pt x="702584" y="787277"/>
                    </a:cubicBezTo>
                    <a:lnTo>
                      <a:pt x="60950" y="787277"/>
                    </a:lnTo>
                    <a:cubicBezTo>
                      <a:pt x="27288" y="787277"/>
                      <a:pt x="0" y="759989"/>
                      <a:pt x="0" y="726327"/>
                    </a:cubicBezTo>
                    <a:lnTo>
                      <a:pt x="0" y="60950"/>
                    </a:lnTo>
                    <a:cubicBezTo>
                      <a:pt x="0" y="27288"/>
                      <a:pt x="27288" y="0"/>
                      <a:pt x="60950" y="0"/>
                    </a:cubicBezTo>
                    <a:close/>
                  </a:path>
                </a:pathLst>
              </a:custGeom>
              <a:blipFill>
                <a:blip r:embed="rId5"/>
                <a:stretch>
                  <a:fillRect b="-45778"/>
                </a:stretch>
              </a:blipFill>
            </p:spPr>
          </p:sp>
        </p:grpSp>
        <p:sp>
          <p:nvSpPr>
            <p:cNvPr id="28" name="TextBox 28"/>
            <p:cNvSpPr txBox="1"/>
            <p:nvPr/>
          </p:nvSpPr>
          <p:spPr>
            <a:xfrm>
              <a:off x="0" y="2540549"/>
              <a:ext cx="3121650" cy="3652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60"/>
                </a:lnSpc>
              </a:pPr>
              <a:r>
                <a:rPr lang="en-US" sz="1800" b="1">
                  <a:solidFill>
                    <a:srgbClr val="012686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Serge DEYGAS</a:t>
              </a: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0784898" y="4593129"/>
            <a:ext cx="2341237" cy="2300063"/>
            <a:chOff x="0" y="0"/>
            <a:chExt cx="3121650" cy="3066751"/>
          </a:xfrm>
        </p:grpSpPr>
        <p:grpSp>
          <p:nvGrpSpPr>
            <p:cNvPr id="30" name="Group 30"/>
            <p:cNvGrpSpPr/>
            <p:nvPr/>
          </p:nvGrpSpPr>
          <p:grpSpPr>
            <a:xfrm>
              <a:off x="0" y="2377513"/>
              <a:ext cx="3121650" cy="689238"/>
              <a:chOff x="0" y="0"/>
              <a:chExt cx="616622" cy="136146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616622" cy="136146"/>
              </a:xfrm>
              <a:custGeom>
                <a:avLst/>
                <a:gdLst/>
                <a:ahLst/>
                <a:cxnLst/>
                <a:rect l="l" t="t" r="r" b="b"/>
                <a:pathLst>
                  <a:path w="616622" h="136146">
                    <a:moveTo>
                      <a:pt x="16534" y="0"/>
                    </a:moveTo>
                    <a:lnTo>
                      <a:pt x="600088" y="0"/>
                    </a:lnTo>
                    <a:cubicBezTo>
                      <a:pt x="604473" y="0"/>
                      <a:pt x="608679" y="1742"/>
                      <a:pt x="611780" y="4843"/>
                    </a:cubicBezTo>
                    <a:cubicBezTo>
                      <a:pt x="614880" y="7943"/>
                      <a:pt x="616622" y="12149"/>
                      <a:pt x="616622" y="16534"/>
                    </a:cubicBezTo>
                    <a:lnTo>
                      <a:pt x="616622" y="119612"/>
                    </a:lnTo>
                    <a:cubicBezTo>
                      <a:pt x="616622" y="123997"/>
                      <a:pt x="614880" y="128202"/>
                      <a:pt x="611780" y="131303"/>
                    </a:cubicBezTo>
                    <a:cubicBezTo>
                      <a:pt x="608679" y="134404"/>
                      <a:pt x="604473" y="136146"/>
                      <a:pt x="600088" y="136146"/>
                    </a:cubicBezTo>
                    <a:lnTo>
                      <a:pt x="16534" y="136146"/>
                    </a:lnTo>
                    <a:cubicBezTo>
                      <a:pt x="12149" y="136146"/>
                      <a:pt x="7943" y="134404"/>
                      <a:pt x="4843" y="131303"/>
                    </a:cubicBezTo>
                    <a:cubicBezTo>
                      <a:pt x="1742" y="128202"/>
                      <a:pt x="0" y="123997"/>
                      <a:pt x="0" y="119612"/>
                    </a:cubicBezTo>
                    <a:lnTo>
                      <a:pt x="0" y="16534"/>
                    </a:lnTo>
                    <a:cubicBezTo>
                      <a:pt x="0" y="12149"/>
                      <a:pt x="1742" y="7943"/>
                      <a:pt x="4843" y="4843"/>
                    </a:cubicBezTo>
                    <a:cubicBezTo>
                      <a:pt x="7943" y="1742"/>
                      <a:pt x="12149" y="0"/>
                      <a:pt x="16534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32" name="TextBox 32"/>
              <p:cNvSpPr txBox="1"/>
              <p:nvPr/>
            </p:nvSpPr>
            <p:spPr>
              <a:xfrm>
                <a:off x="0" y="-9525"/>
                <a:ext cx="616622" cy="14567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60"/>
                  </a:lnSpc>
                </a:pPr>
                <a:endParaRPr/>
              </a:p>
            </p:txBody>
          </p:sp>
        </p:grpSp>
        <p:grpSp>
          <p:nvGrpSpPr>
            <p:cNvPr id="33" name="Group 33"/>
            <p:cNvGrpSpPr/>
            <p:nvPr/>
          </p:nvGrpSpPr>
          <p:grpSpPr>
            <a:xfrm>
              <a:off x="459976" y="0"/>
              <a:ext cx="2201697" cy="2270163"/>
              <a:chOff x="0" y="0"/>
              <a:chExt cx="763534" cy="787277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763534" cy="787277"/>
              </a:xfrm>
              <a:custGeom>
                <a:avLst/>
                <a:gdLst/>
                <a:ahLst/>
                <a:cxnLst/>
                <a:rect l="l" t="t" r="r" b="b"/>
                <a:pathLst>
                  <a:path w="763534" h="787277">
                    <a:moveTo>
                      <a:pt x="60950" y="0"/>
                    </a:moveTo>
                    <a:lnTo>
                      <a:pt x="702584" y="0"/>
                    </a:lnTo>
                    <a:cubicBezTo>
                      <a:pt x="736245" y="0"/>
                      <a:pt x="763534" y="27288"/>
                      <a:pt x="763534" y="60950"/>
                    </a:cubicBezTo>
                    <a:lnTo>
                      <a:pt x="763534" y="726327"/>
                    </a:lnTo>
                    <a:cubicBezTo>
                      <a:pt x="763534" y="759989"/>
                      <a:pt x="736245" y="787277"/>
                      <a:pt x="702584" y="787277"/>
                    </a:cubicBezTo>
                    <a:lnTo>
                      <a:pt x="60950" y="787277"/>
                    </a:lnTo>
                    <a:cubicBezTo>
                      <a:pt x="27288" y="787277"/>
                      <a:pt x="0" y="759989"/>
                      <a:pt x="0" y="726327"/>
                    </a:cubicBezTo>
                    <a:lnTo>
                      <a:pt x="0" y="60950"/>
                    </a:lnTo>
                    <a:cubicBezTo>
                      <a:pt x="0" y="27288"/>
                      <a:pt x="27288" y="0"/>
                      <a:pt x="60950" y="0"/>
                    </a:cubicBezTo>
                    <a:close/>
                  </a:path>
                </a:pathLst>
              </a:custGeom>
              <a:blipFill>
                <a:blip r:embed="rId6"/>
                <a:stretch>
                  <a:fillRect b="-45476"/>
                </a:stretch>
              </a:blipFill>
            </p:spPr>
          </p:sp>
        </p:grpSp>
        <p:sp>
          <p:nvSpPr>
            <p:cNvPr id="35" name="TextBox 35"/>
            <p:cNvSpPr txBox="1"/>
            <p:nvPr/>
          </p:nvSpPr>
          <p:spPr>
            <a:xfrm>
              <a:off x="0" y="2540549"/>
              <a:ext cx="3121650" cy="3652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60"/>
                </a:lnSpc>
              </a:pPr>
              <a:r>
                <a:rPr lang="en-US" sz="1800" b="1">
                  <a:solidFill>
                    <a:srgbClr val="012686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Pierre DUNAC</a:t>
              </a:r>
            </a:p>
          </p:txBody>
        </p:sp>
      </p:grpSp>
      <p:grpSp>
        <p:nvGrpSpPr>
          <p:cNvPr id="36" name="Group 27">
            <a:extLst>
              <a:ext uri="{FF2B5EF4-FFF2-40B4-BE49-F238E27FC236}">
                <a16:creationId xmlns:a16="http://schemas.microsoft.com/office/drawing/2014/main" id="{5985CC19-211C-FA9F-EE29-5C48F6F5717D}"/>
              </a:ext>
            </a:extLst>
          </p:cNvPr>
          <p:cNvGrpSpPr/>
          <p:nvPr/>
        </p:nvGrpSpPr>
        <p:grpSpPr>
          <a:xfrm>
            <a:off x="879377" y="4713863"/>
            <a:ext cx="2341237" cy="2300063"/>
            <a:chOff x="0" y="0"/>
            <a:chExt cx="3121650" cy="3066751"/>
          </a:xfrm>
        </p:grpSpPr>
        <p:grpSp>
          <p:nvGrpSpPr>
            <p:cNvPr id="37" name="Group 28">
              <a:extLst>
                <a:ext uri="{FF2B5EF4-FFF2-40B4-BE49-F238E27FC236}">
                  <a16:creationId xmlns:a16="http://schemas.microsoft.com/office/drawing/2014/main" id="{9F2AB6C7-7805-0DD1-8CB5-13DDB324A8F4}"/>
                </a:ext>
              </a:extLst>
            </p:cNvPr>
            <p:cNvGrpSpPr/>
            <p:nvPr/>
          </p:nvGrpSpPr>
          <p:grpSpPr>
            <a:xfrm>
              <a:off x="0" y="2377513"/>
              <a:ext cx="3121650" cy="689238"/>
              <a:chOff x="0" y="0"/>
              <a:chExt cx="616622" cy="136146"/>
            </a:xfrm>
          </p:grpSpPr>
          <p:sp>
            <p:nvSpPr>
              <p:cNvPr id="41" name="Freeform 29">
                <a:extLst>
                  <a:ext uri="{FF2B5EF4-FFF2-40B4-BE49-F238E27FC236}">
                    <a16:creationId xmlns:a16="http://schemas.microsoft.com/office/drawing/2014/main" id="{E0C7BAF0-432E-C60A-6B6B-5836B18B19E3}"/>
                  </a:ext>
                </a:extLst>
              </p:cNvPr>
              <p:cNvSpPr/>
              <p:nvPr/>
            </p:nvSpPr>
            <p:spPr>
              <a:xfrm>
                <a:off x="0" y="0"/>
                <a:ext cx="616622" cy="136146"/>
              </a:xfrm>
              <a:custGeom>
                <a:avLst/>
                <a:gdLst/>
                <a:ahLst/>
                <a:cxnLst/>
                <a:rect l="l" t="t" r="r" b="b"/>
                <a:pathLst>
                  <a:path w="616622" h="136146">
                    <a:moveTo>
                      <a:pt x="16534" y="0"/>
                    </a:moveTo>
                    <a:lnTo>
                      <a:pt x="600088" y="0"/>
                    </a:lnTo>
                    <a:cubicBezTo>
                      <a:pt x="604473" y="0"/>
                      <a:pt x="608679" y="1742"/>
                      <a:pt x="611780" y="4843"/>
                    </a:cubicBezTo>
                    <a:cubicBezTo>
                      <a:pt x="614880" y="7943"/>
                      <a:pt x="616622" y="12149"/>
                      <a:pt x="616622" y="16534"/>
                    </a:cubicBezTo>
                    <a:lnTo>
                      <a:pt x="616622" y="119612"/>
                    </a:lnTo>
                    <a:cubicBezTo>
                      <a:pt x="616622" y="123997"/>
                      <a:pt x="614880" y="128202"/>
                      <a:pt x="611780" y="131303"/>
                    </a:cubicBezTo>
                    <a:cubicBezTo>
                      <a:pt x="608679" y="134404"/>
                      <a:pt x="604473" y="136146"/>
                      <a:pt x="600088" y="136146"/>
                    </a:cubicBezTo>
                    <a:lnTo>
                      <a:pt x="16534" y="136146"/>
                    </a:lnTo>
                    <a:cubicBezTo>
                      <a:pt x="12149" y="136146"/>
                      <a:pt x="7943" y="134404"/>
                      <a:pt x="4843" y="131303"/>
                    </a:cubicBezTo>
                    <a:cubicBezTo>
                      <a:pt x="1742" y="128202"/>
                      <a:pt x="0" y="123997"/>
                      <a:pt x="0" y="119612"/>
                    </a:cubicBezTo>
                    <a:lnTo>
                      <a:pt x="0" y="16534"/>
                    </a:lnTo>
                    <a:cubicBezTo>
                      <a:pt x="0" y="12149"/>
                      <a:pt x="1742" y="7943"/>
                      <a:pt x="4843" y="4843"/>
                    </a:cubicBezTo>
                    <a:cubicBezTo>
                      <a:pt x="7943" y="1742"/>
                      <a:pt x="12149" y="0"/>
                      <a:pt x="16534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42" name="TextBox 30">
                <a:extLst>
                  <a:ext uri="{FF2B5EF4-FFF2-40B4-BE49-F238E27FC236}">
                    <a16:creationId xmlns:a16="http://schemas.microsoft.com/office/drawing/2014/main" id="{2983C7F4-8E24-8B49-6FB9-3EE9555283E5}"/>
                  </a:ext>
                </a:extLst>
              </p:cNvPr>
              <p:cNvSpPr txBox="1"/>
              <p:nvPr/>
            </p:nvSpPr>
            <p:spPr>
              <a:xfrm>
                <a:off x="0" y="-9525"/>
                <a:ext cx="616622" cy="14567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60"/>
                  </a:lnSpc>
                </a:pPr>
                <a:endParaRPr/>
              </a:p>
            </p:txBody>
          </p:sp>
        </p:grpSp>
        <p:grpSp>
          <p:nvGrpSpPr>
            <p:cNvPr id="38" name="Group 31">
              <a:extLst>
                <a:ext uri="{FF2B5EF4-FFF2-40B4-BE49-F238E27FC236}">
                  <a16:creationId xmlns:a16="http://schemas.microsoft.com/office/drawing/2014/main" id="{5A45FC3A-36C9-511A-D2B8-197513DA76D9}"/>
                </a:ext>
              </a:extLst>
            </p:cNvPr>
            <p:cNvGrpSpPr/>
            <p:nvPr/>
          </p:nvGrpSpPr>
          <p:grpSpPr>
            <a:xfrm>
              <a:off x="459976" y="0"/>
              <a:ext cx="2201697" cy="2270163"/>
              <a:chOff x="0" y="0"/>
              <a:chExt cx="763534" cy="787277"/>
            </a:xfrm>
          </p:grpSpPr>
          <p:sp>
            <p:nvSpPr>
              <p:cNvPr id="40" name="Freeform 32">
                <a:extLst>
                  <a:ext uri="{FF2B5EF4-FFF2-40B4-BE49-F238E27FC236}">
                    <a16:creationId xmlns:a16="http://schemas.microsoft.com/office/drawing/2014/main" id="{10D8FD08-3646-3091-2DEE-80FB1C7FE591}"/>
                  </a:ext>
                </a:extLst>
              </p:cNvPr>
              <p:cNvSpPr/>
              <p:nvPr/>
            </p:nvSpPr>
            <p:spPr>
              <a:xfrm>
                <a:off x="0" y="0"/>
                <a:ext cx="763534" cy="787277"/>
              </a:xfrm>
              <a:custGeom>
                <a:avLst/>
                <a:gdLst/>
                <a:ahLst/>
                <a:cxnLst/>
                <a:rect l="l" t="t" r="r" b="b"/>
                <a:pathLst>
                  <a:path w="763534" h="787277">
                    <a:moveTo>
                      <a:pt x="60950" y="0"/>
                    </a:moveTo>
                    <a:lnTo>
                      <a:pt x="702584" y="0"/>
                    </a:lnTo>
                    <a:cubicBezTo>
                      <a:pt x="736245" y="0"/>
                      <a:pt x="763534" y="27288"/>
                      <a:pt x="763534" y="60950"/>
                    </a:cubicBezTo>
                    <a:lnTo>
                      <a:pt x="763534" y="726327"/>
                    </a:lnTo>
                    <a:cubicBezTo>
                      <a:pt x="763534" y="759989"/>
                      <a:pt x="736245" y="787277"/>
                      <a:pt x="702584" y="787277"/>
                    </a:cubicBezTo>
                    <a:lnTo>
                      <a:pt x="60950" y="787277"/>
                    </a:lnTo>
                    <a:cubicBezTo>
                      <a:pt x="27288" y="787277"/>
                      <a:pt x="0" y="759989"/>
                      <a:pt x="0" y="726327"/>
                    </a:cubicBezTo>
                    <a:lnTo>
                      <a:pt x="0" y="60950"/>
                    </a:lnTo>
                    <a:cubicBezTo>
                      <a:pt x="0" y="27288"/>
                      <a:pt x="27288" y="0"/>
                      <a:pt x="60950" y="0"/>
                    </a:cubicBezTo>
                    <a:close/>
                  </a:path>
                </a:pathLst>
              </a:custGeom>
              <a:blipFill>
                <a:blip r:embed="rId7"/>
                <a:stretch>
                  <a:fillRect t="-1212" b="-8532"/>
                </a:stretch>
              </a:blipFill>
            </p:spPr>
          </p:sp>
        </p:grpSp>
        <p:sp>
          <p:nvSpPr>
            <p:cNvPr id="39" name="TextBox 33">
              <a:extLst>
                <a:ext uri="{FF2B5EF4-FFF2-40B4-BE49-F238E27FC236}">
                  <a16:creationId xmlns:a16="http://schemas.microsoft.com/office/drawing/2014/main" id="{2EBFC6CA-619E-3A47-E554-A68D543AFA35}"/>
                </a:ext>
              </a:extLst>
            </p:cNvPr>
            <p:cNvSpPr txBox="1"/>
            <p:nvPr/>
          </p:nvSpPr>
          <p:spPr>
            <a:xfrm>
              <a:off x="0" y="2540549"/>
              <a:ext cx="3121650" cy="3652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60"/>
                </a:lnSpc>
              </a:pPr>
              <a:r>
                <a:rPr lang="en-US" sz="1800" b="1" dirty="0">
                  <a:solidFill>
                    <a:srgbClr val="012686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Stéphane NESA</a:t>
              </a:r>
            </a:p>
          </p:txBody>
        </p:sp>
      </p:grpSp>
      <p:grpSp>
        <p:nvGrpSpPr>
          <p:cNvPr id="48" name="Groupe 47">
            <a:extLst>
              <a:ext uri="{FF2B5EF4-FFF2-40B4-BE49-F238E27FC236}">
                <a16:creationId xmlns:a16="http://schemas.microsoft.com/office/drawing/2014/main" id="{393FAD21-7A01-F9D0-1999-F3175BF91BD3}"/>
              </a:ext>
            </a:extLst>
          </p:cNvPr>
          <p:cNvGrpSpPr/>
          <p:nvPr/>
        </p:nvGrpSpPr>
        <p:grpSpPr>
          <a:xfrm>
            <a:off x="8241252" y="7425378"/>
            <a:ext cx="2572929" cy="2300063"/>
            <a:chOff x="5978643" y="4778195"/>
            <a:chExt cx="2572929" cy="2300063"/>
          </a:xfrm>
        </p:grpSpPr>
        <p:sp>
          <p:nvSpPr>
            <p:cNvPr id="45" name="Freeform 12">
              <a:extLst>
                <a:ext uri="{FF2B5EF4-FFF2-40B4-BE49-F238E27FC236}">
                  <a16:creationId xmlns:a16="http://schemas.microsoft.com/office/drawing/2014/main" id="{18E844A9-240A-6D12-3A1D-86AAB13E8922}"/>
                </a:ext>
              </a:extLst>
            </p:cNvPr>
            <p:cNvSpPr/>
            <p:nvPr/>
          </p:nvSpPr>
          <p:spPr>
            <a:xfrm>
              <a:off x="5978643" y="6561330"/>
              <a:ext cx="2572929" cy="516928"/>
            </a:xfrm>
            <a:custGeom>
              <a:avLst/>
              <a:gdLst/>
              <a:ahLst/>
              <a:cxnLst/>
              <a:rect l="l" t="t" r="r" b="b"/>
              <a:pathLst>
                <a:path w="677644" h="136146">
                  <a:moveTo>
                    <a:pt x="15045" y="0"/>
                  </a:moveTo>
                  <a:lnTo>
                    <a:pt x="662599" y="0"/>
                  </a:lnTo>
                  <a:cubicBezTo>
                    <a:pt x="666589" y="0"/>
                    <a:pt x="670416" y="1585"/>
                    <a:pt x="673237" y="4407"/>
                  </a:cubicBezTo>
                  <a:cubicBezTo>
                    <a:pt x="676059" y="7228"/>
                    <a:pt x="677644" y="11055"/>
                    <a:pt x="677644" y="15045"/>
                  </a:cubicBezTo>
                  <a:lnTo>
                    <a:pt x="677644" y="121101"/>
                  </a:lnTo>
                  <a:cubicBezTo>
                    <a:pt x="677644" y="125091"/>
                    <a:pt x="676059" y="128918"/>
                    <a:pt x="673237" y="131739"/>
                  </a:cubicBezTo>
                  <a:cubicBezTo>
                    <a:pt x="670416" y="134561"/>
                    <a:pt x="666589" y="136146"/>
                    <a:pt x="662599" y="136146"/>
                  </a:cubicBezTo>
                  <a:lnTo>
                    <a:pt x="15045" y="136146"/>
                  </a:lnTo>
                  <a:cubicBezTo>
                    <a:pt x="11055" y="136146"/>
                    <a:pt x="7228" y="134561"/>
                    <a:pt x="4407" y="131739"/>
                  </a:cubicBezTo>
                  <a:cubicBezTo>
                    <a:pt x="1585" y="128918"/>
                    <a:pt x="0" y="125091"/>
                    <a:pt x="0" y="121101"/>
                  </a:cubicBezTo>
                  <a:lnTo>
                    <a:pt x="0" y="15045"/>
                  </a:lnTo>
                  <a:cubicBezTo>
                    <a:pt x="0" y="11055"/>
                    <a:pt x="1585" y="7228"/>
                    <a:pt x="4407" y="4407"/>
                  </a:cubicBezTo>
                  <a:cubicBezTo>
                    <a:pt x="7228" y="1585"/>
                    <a:pt x="11055" y="0"/>
                    <a:pt x="1504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6" name="Freeform 15">
              <a:extLst>
                <a:ext uri="{FF2B5EF4-FFF2-40B4-BE49-F238E27FC236}">
                  <a16:creationId xmlns:a16="http://schemas.microsoft.com/office/drawing/2014/main" id="{1C358BEE-EF98-E4CB-1440-A998A1127BF7}"/>
                </a:ext>
              </a:extLst>
            </p:cNvPr>
            <p:cNvSpPr/>
            <p:nvPr/>
          </p:nvSpPr>
          <p:spPr>
            <a:xfrm>
              <a:off x="6474494" y="4778195"/>
              <a:ext cx="1651273" cy="1702622"/>
            </a:xfrm>
            <a:custGeom>
              <a:avLst/>
              <a:gdLst/>
              <a:ahLst/>
              <a:cxnLst/>
              <a:rect l="l" t="t" r="r" b="b"/>
              <a:pathLst>
                <a:path w="763534" h="787277">
                  <a:moveTo>
                    <a:pt x="60950" y="0"/>
                  </a:moveTo>
                  <a:lnTo>
                    <a:pt x="702584" y="0"/>
                  </a:lnTo>
                  <a:cubicBezTo>
                    <a:pt x="736245" y="0"/>
                    <a:pt x="763534" y="27288"/>
                    <a:pt x="763534" y="60950"/>
                  </a:cubicBezTo>
                  <a:lnTo>
                    <a:pt x="763534" y="726327"/>
                  </a:lnTo>
                  <a:cubicBezTo>
                    <a:pt x="763534" y="759989"/>
                    <a:pt x="736245" y="787277"/>
                    <a:pt x="702584" y="787277"/>
                  </a:cubicBezTo>
                  <a:lnTo>
                    <a:pt x="60950" y="787277"/>
                  </a:lnTo>
                  <a:cubicBezTo>
                    <a:pt x="27288" y="787277"/>
                    <a:pt x="0" y="759989"/>
                    <a:pt x="0" y="726327"/>
                  </a:cubicBezTo>
                  <a:lnTo>
                    <a:pt x="0" y="60950"/>
                  </a:lnTo>
                  <a:cubicBezTo>
                    <a:pt x="0" y="27288"/>
                    <a:pt x="27288" y="0"/>
                    <a:pt x="60950" y="0"/>
                  </a:cubicBezTo>
                  <a:close/>
                </a:path>
              </a:pathLst>
            </a:custGeom>
            <a:blipFill>
              <a:blip r:embed="rId8"/>
              <a:stretch>
                <a:fillRect l="-315" t="-4589" b="-42561"/>
              </a:stretch>
            </a:blipFill>
          </p:spPr>
        </p:sp>
        <p:sp>
          <p:nvSpPr>
            <p:cNvPr id="47" name="TextBox 16">
              <a:extLst>
                <a:ext uri="{FF2B5EF4-FFF2-40B4-BE49-F238E27FC236}">
                  <a16:creationId xmlns:a16="http://schemas.microsoft.com/office/drawing/2014/main" id="{2CB96159-B420-01A9-CE41-6D002F7282A1}"/>
                </a:ext>
              </a:extLst>
            </p:cNvPr>
            <p:cNvSpPr txBox="1"/>
            <p:nvPr/>
          </p:nvSpPr>
          <p:spPr>
            <a:xfrm>
              <a:off x="5978643" y="6683607"/>
              <a:ext cx="2572929" cy="2739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60"/>
                </a:lnSpc>
              </a:pPr>
              <a:r>
                <a:rPr lang="en-US" sz="1800" b="1" dirty="0">
                  <a:solidFill>
                    <a:srgbClr val="012686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Stéphane GIURANNA</a:t>
              </a:r>
            </a:p>
          </p:txBody>
        </p:sp>
      </p:grpSp>
      <p:grpSp>
        <p:nvGrpSpPr>
          <p:cNvPr id="43" name="Group 36">
            <a:extLst>
              <a:ext uri="{FF2B5EF4-FFF2-40B4-BE49-F238E27FC236}">
                <a16:creationId xmlns:a16="http://schemas.microsoft.com/office/drawing/2014/main" id="{ED630CCF-B3D5-F622-B54B-075300C4CD16}"/>
              </a:ext>
            </a:extLst>
          </p:cNvPr>
          <p:cNvGrpSpPr/>
          <p:nvPr/>
        </p:nvGrpSpPr>
        <p:grpSpPr>
          <a:xfrm>
            <a:off x="3256144" y="7468872"/>
            <a:ext cx="2982430" cy="2304407"/>
            <a:chOff x="0" y="0"/>
            <a:chExt cx="3976573" cy="3072543"/>
          </a:xfrm>
        </p:grpSpPr>
        <p:grpSp>
          <p:nvGrpSpPr>
            <p:cNvPr id="44" name="Group 37">
              <a:extLst>
                <a:ext uri="{FF2B5EF4-FFF2-40B4-BE49-F238E27FC236}">
                  <a16:creationId xmlns:a16="http://schemas.microsoft.com/office/drawing/2014/main" id="{4A2D868C-4C5B-6241-C180-BE94DF7C4BFC}"/>
                </a:ext>
              </a:extLst>
            </p:cNvPr>
            <p:cNvGrpSpPr/>
            <p:nvPr/>
          </p:nvGrpSpPr>
          <p:grpSpPr>
            <a:xfrm>
              <a:off x="0" y="2383305"/>
              <a:ext cx="3976573" cy="689238"/>
              <a:chOff x="0" y="0"/>
              <a:chExt cx="785496" cy="136146"/>
            </a:xfrm>
          </p:grpSpPr>
          <p:sp>
            <p:nvSpPr>
              <p:cNvPr id="52" name="Freeform 38">
                <a:extLst>
                  <a:ext uri="{FF2B5EF4-FFF2-40B4-BE49-F238E27FC236}">
                    <a16:creationId xmlns:a16="http://schemas.microsoft.com/office/drawing/2014/main" id="{7AAEBC5F-3A65-44C0-46E6-5FD7BEE5D306}"/>
                  </a:ext>
                </a:extLst>
              </p:cNvPr>
              <p:cNvSpPr/>
              <p:nvPr/>
            </p:nvSpPr>
            <p:spPr>
              <a:xfrm>
                <a:off x="0" y="0"/>
                <a:ext cx="785496" cy="136146"/>
              </a:xfrm>
              <a:custGeom>
                <a:avLst/>
                <a:gdLst/>
                <a:ahLst/>
                <a:cxnLst/>
                <a:rect l="l" t="t" r="r" b="b"/>
                <a:pathLst>
                  <a:path w="785496" h="136146">
                    <a:moveTo>
                      <a:pt x="12979" y="0"/>
                    </a:moveTo>
                    <a:lnTo>
                      <a:pt x="772517" y="0"/>
                    </a:lnTo>
                    <a:cubicBezTo>
                      <a:pt x="775959" y="0"/>
                      <a:pt x="779260" y="1367"/>
                      <a:pt x="781694" y="3802"/>
                    </a:cubicBezTo>
                    <a:cubicBezTo>
                      <a:pt x="784128" y="6236"/>
                      <a:pt x="785496" y="9537"/>
                      <a:pt x="785496" y="12979"/>
                    </a:cubicBezTo>
                    <a:lnTo>
                      <a:pt x="785496" y="123167"/>
                    </a:lnTo>
                    <a:cubicBezTo>
                      <a:pt x="785496" y="126609"/>
                      <a:pt x="784128" y="129910"/>
                      <a:pt x="781694" y="132344"/>
                    </a:cubicBezTo>
                    <a:cubicBezTo>
                      <a:pt x="779260" y="134778"/>
                      <a:pt x="775959" y="136146"/>
                      <a:pt x="772517" y="136146"/>
                    </a:cubicBezTo>
                    <a:lnTo>
                      <a:pt x="12979" y="136146"/>
                    </a:lnTo>
                    <a:cubicBezTo>
                      <a:pt x="5811" y="136146"/>
                      <a:pt x="0" y="130335"/>
                      <a:pt x="0" y="123167"/>
                    </a:cubicBezTo>
                    <a:lnTo>
                      <a:pt x="0" y="12979"/>
                    </a:lnTo>
                    <a:cubicBezTo>
                      <a:pt x="0" y="9537"/>
                      <a:pt x="1367" y="6236"/>
                      <a:pt x="3802" y="3802"/>
                    </a:cubicBezTo>
                    <a:cubicBezTo>
                      <a:pt x="6236" y="1367"/>
                      <a:pt x="9537" y="0"/>
                      <a:pt x="12979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53" name="TextBox 39">
                <a:extLst>
                  <a:ext uri="{FF2B5EF4-FFF2-40B4-BE49-F238E27FC236}">
                    <a16:creationId xmlns:a16="http://schemas.microsoft.com/office/drawing/2014/main" id="{AA2F550A-6362-913D-188A-E994D9C86FCE}"/>
                  </a:ext>
                </a:extLst>
              </p:cNvPr>
              <p:cNvSpPr txBox="1"/>
              <p:nvPr/>
            </p:nvSpPr>
            <p:spPr>
              <a:xfrm>
                <a:off x="0" y="-9525"/>
                <a:ext cx="785496" cy="14567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60"/>
                  </a:lnSpc>
                </a:pPr>
                <a:endParaRPr/>
              </a:p>
            </p:txBody>
          </p:sp>
        </p:grpSp>
        <p:grpSp>
          <p:nvGrpSpPr>
            <p:cNvPr id="49" name="Group 40">
              <a:extLst>
                <a:ext uri="{FF2B5EF4-FFF2-40B4-BE49-F238E27FC236}">
                  <a16:creationId xmlns:a16="http://schemas.microsoft.com/office/drawing/2014/main" id="{F9142E99-5C81-1C0E-F0D6-1770F31A8843}"/>
                </a:ext>
              </a:extLst>
            </p:cNvPr>
            <p:cNvGrpSpPr/>
            <p:nvPr/>
          </p:nvGrpSpPr>
          <p:grpSpPr>
            <a:xfrm>
              <a:off x="887438" y="0"/>
              <a:ext cx="2201697" cy="2270163"/>
              <a:chOff x="0" y="0"/>
              <a:chExt cx="763534" cy="787277"/>
            </a:xfrm>
          </p:grpSpPr>
          <p:sp>
            <p:nvSpPr>
              <p:cNvPr id="51" name="Freeform 41">
                <a:extLst>
                  <a:ext uri="{FF2B5EF4-FFF2-40B4-BE49-F238E27FC236}">
                    <a16:creationId xmlns:a16="http://schemas.microsoft.com/office/drawing/2014/main" id="{20B10D71-8D89-BF70-C9FF-CE3F237BA314}"/>
                  </a:ext>
                </a:extLst>
              </p:cNvPr>
              <p:cNvSpPr/>
              <p:nvPr/>
            </p:nvSpPr>
            <p:spPr>
              <a:xfrm>
                <a:off x="0" y="0"/>
                <a:ext cx="763534" cy="787277"/>
              </a:xfrm>
              <a:custGeom>
                <a:avLst/>
                <a:gdLst/>
                <a:ahLst/>
                <a:cxnLst/>
                <a:rect l="l" t="t" r="r" b="b"/>
                <a:pathLst>
                  <a:path w="763534" h="787277">
                    <a:moveTo>
                      <a:pt x="60950" y="0"/>
                    </a:moveTo>
                    <a:lnTo>
                      <a:pt x="702584" y="0"/>
                    </a:lnTo>
                    <a:cubicBezTo>
                      <a:pt x="736245" y="0"/>
                      <a:pt x="763534" y="27288"/>
                      <a:pt x="763534" y="60950"/>
                    </a:cubicBezTo>
                    <a:lnTo>
                      <a:pt x="763534" y="726327"/>
                    </a:lnTo>
                    <a:cubicBezTo>
                      <a:pt x="763534" y="759989"/>
                      <a:pt x="736245" y="787277"/>
                      <a:pt x="702584" y="787277"/>
                    </a:cubicBezTo>
                    <a:lnTo>
                      <a:pt x="60950" y="787277"/>
                    </a:lnTo>
                    <a:cubicBezTo>
                      <a:pt x="27288" y="787277"/>
                      <a:pt x="0" y="759989"/>
                      <a:pt x="0" y="726327"/>
                    </a:cubicBezTo>
                    <a:lnTo>
                      <a:pt x="0" y="60950"/>
                    </a:lnTo>
                    <a:cubicBezTo>
                      <a:pt x="0" y="27288"/>
                      <a:pt x="27288" y="0"/>
                      <a:pt x="60950" y="0"/>
                    </a:cubicBezTo>
                    <a:close/>
                  </a:path>
                </a:pathLst>
              </a:custGeom>
              <a:blipFill>
                <a:blip r:embed="rId9"/>
                <a:stretch>
                  <a:fillRect l="-1554" r="-1554"/>
                </a:stretch>
              </a:blipFill>
            </p:spPr>
          </p:sp>
        </p:grpSp>
        <p:sp>
          <p:nvSpPr>
            <p:cNvPr id="50" name="TextBox 42">
              <a:extLst>
                <a:ext uri="{FF2B5EF4-FFF2-40B4-BE49-F238E27FC236}">
                  <a16:creationId xmlns:a16="http://schemas.microsoft.com/office/drawing/2014/main" id="{4FFC7FF4-6E8F-CBC7-534A-215E3A1CBA71}"/>
                </a:ext>
              </a:extLst>
            </p:cNvPr>
            <p:cNvSpPr txBox="1"/>
            <p:nvPr/>
          </p:nvSpPr>
          <p:spPr>
            <a:xfrm>
              <a:off x="0" y="2540549"/>
              <a:ext cx="3976573" cy="3652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60"/>
                </a:lnSpc>
              </a:pPr>
              <a:r>
                <a:rPr lang="en-US" sz="1800" b="1">
                  <a:solidFill>
                    <a:srgbClr val="012686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Monika MAHY-MA-SOMGA</a:t>
              </a:r>
            </a:p>
          </p:txBody>
        </p:sp>
      </p:grpSp>
      <p:grpSp>
        <p:nvGrpSpPr>
          <p:cNvPr id="54" name="Group 34">
            <a:extLst>
              <a:ext uri="{FF2B5EF4-FFF2-40B4-BE49-F238E27FC236}">
                <a16:creationId xmlns:a16="http://schemas.microsoft.com/office/drawing/2014/main" id="{7F63317B-7C64-78C6-61DE-3F36AA8340CA}"/>
              </a:ext>
            </a:extLst>
          </p:cNvPr>
          <p:cNvGrpSpPr/>
          <p:nvPr/>
        </p:nvGrpSpPr>
        <p:grpSpPr>
          <a:xfrm>
            <a:off x="12816859" y="7345017"/>
            <a:ext cx="2341237" cy="2300063"/>
            <a:chOff x="0" y="0"/>
            <a:chExt cx="3121650" cy="3066751"/>
          </a:xfrm>
        </p:grpSpPr>
        <p:grpSp>
          <p:nvGrpSpPr>
            <p:cNvPr id="55" name="Group 35">
              <a:extLst>
                <a:ext uri="{FF2B5EF4-FFF2-40B4-BE49-F238E27FC236}">
                  <a16:creationId xmlns:a16="http://schemas.microsoft.com/office/drawing/2014/main" id="{D400ADAD-C463-88CC-4A39-FDF71055FB48}"/>
                </a:ext>
              </a:extLst>
            </p:cNvPr>
            <p:cNvGrpSpPr/>
            <p:nvPr/>
          </p:nvGrpSpPr>
          <p:grpSpPr>
            <a:xfrm>
              <a:off x="0" y="2377513"/>
              <a:ext cx="3121650" cy="689238"/>
              <a:chOff x="0" y="0"/>
              <a:chExt cx="616622" cy="136146"/>
            </a:xfrm>
          </p:grpSpPr>
          <p:sp>
            <p:nvSpPr>
              <p:cNvPr id="59" name="Freeform 36">
                <a:extLst>
                  <a:ext uri="{FF2B5EF4-FFF2-40B4-BE49-F238E27FC236}">
                    <a16:creationId xmlns:a16="http://schemas.microsoft.com/office/drawing/2014/main" id="{ABC35F8D-A920-3D6A-0108-D0DAD583CDDC}"/>
                  </a:ext>
                </a:extLst>
              </p:cNvPr>
              <p:cNvSpPr/>
              <p:nvPr/>
            </p:nvSpPr>
            <p:spPr>
              <a:xfrm>
                <a:off x="0" y="0"/>
                <a:ext cx="616622" cy="136146"/>
              </a:xfrm>
              <a:custGeom>
                <a:avLst/>
                <a:gdLst/>
                <a:ahLst/>
                <a:cxnLst/>
                <a:rect l="l" t="t" r="r" b="b"/>
                <a:pathLst>
                  <a:path w="616622" h="136146">
                    <a:moveTo>
                      <a:pt x="16534" y="0"/>
                    </a:moveTo>
                    <a:lnTo>
                      <a:pt x="600088" y="0"/>
                    </a:lnTo>
                    <a:cubicBezTo>
                      <a:pt x="604473" y="0"/>
                      <a:pt x="608679" y="1742"/>
                      <a:pt x="611780" y="4843"/>
                    </a:cubicBezTo>
                    <a:cubicBezTo>
                      <a:pt x="614880" y="7943"/>
                      <a:pt x="616622" y="12149"/>
                      <a:pt x="616622" y="16534"/>
                    </a:cubicBezTo>
                    <a:lnTo>
                      <a:pt x="616622" y="119612"/>
                    </a:lnTo>
                    <a:cubicBezTo>
                      <a:pt x="616622" y="123997"/>
                      <a:pt x="614880" y="128202"/>
                      <a:pt x="611780" y="131303"/>
                    </a:cubicBezTo>
                    <a:cubicBezTo>
                      <a:pt x="608679" y="134404"/>
                      <a:pt x="604473" y="136146"/>
                      <a:pt x="600088" y="136146"/>
                    </a:cubicBezTo>
                    <a:lnTo>
                      <a:pt x="16534" y="136146"/>
                    </a:lnTo>
                    <a:cubicBezTo>
                      <a:pt x="12149" y="136146"/>
                      <a:pt x="7943" y="134404"/>
                      <a:pt x="4843" y="131303"/>
                    </a:cubicBezTo>
                    <a:cubicBezTo>
                      <a:pt x="1742" y="128202"/>
                      <a:pt x="0" y="123997"/>
                      <a:pt x="0" y="119612"/>
                    </a:cubicBezTo>
                    <a:lnTo>
                      <a:pt x="0" y="16534"/>
                    </a:lnTo>
                    <a:cubicBezTo>
                      <a:pt x="0" y="12149"/>
                      <a:pt x="1742" y="7943"/>
                      <a:pt x="4843" y="4843"/>
                    </a:cubicBezTo>
                    <a:cubicBezTo>
                      <a:pt x="7943" y="1742"/>
                      <a:pt x="12149" y="0"/>
                      <a:pt x="16534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60" name="TextBox 37">
                <a:extLst>
                  <a:ext uri="{FF2B5EF4-FFF2-40B4-BE49-F238E27FC236}">
                    <a16:creationId xmlns:a16="http://schemas.microsoft.com/office/drawing/2014/main" id="{133BC8DA-D855-30C3-0DF0-E6286A1EEA4D}"/>
                  </a:ext>
                </a:extLst>
              </p:cNvPr>
              <p:cNvSpPr txBox="1"/>
              <p:nvPr/>
            </p:nvSpPr>
            <p:spPr>
              <a:xfrm>
                <a:off x="0" y="-9525"/>
                <a:ext cx="616622" cy="14567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60"/>
                  </a:lnSpc>
                </a:pPr>
                <a:endParaRPr/>
              </a:p>
            </p:txBody>
          </p:sp>
        </p:grpSp>
        <p:grpSp>
          <p:nvGrpSpPr>
            <p:cNvPr id="56" name="Group 38">
              <a:extLst>
                <a:ext uri="{FF2B5EF4-FFF2-40B4-BE49-F238E27FC236}">
                  <a16:creationId xmlns:a16="http://schemas.microsoft.com/office/drawing/2014/main" id="{E1F31989-71CD-F3E3-CFCD-3BE08E24253C}"/>
                </a:ext>
              </a:extLst>
            </p:cNvPr>
            <p:cNvGrpSpPr/>
            <p:nvPr/>
          </p:nvGrpSpPr>
          <p:grpSpPr>
            <a:xfrm>
              <a:off x="459976" y="0"/>
              <a:ext cx="2201697" cy="2270163"/>
              <a:chOff x="0" y="0"/>
              <a:chExt cx="763534" cy="787277"/>
            </a:xfrm>
          </p:grpSpPr>
          <p:sp>
            <p:nvSpPr>
              <p:cNvPr id="58" name="Freeform 39">
                <a:extLst>
                  <a:ext uri="{FF2B5EF4-FFF2-40B4-BE49-F238E27FC236}">
                    <a16:creationId xmlns:a16="http://schemas.microsoft.com/office/drawing/2014/main" id="{EE2471CF-2E11-CD35-523D-D9259A7A0B22}"/>
                  </a:ext>
                </a:extLst>
              </p:cNvPr>
              <p:cNvSpPr/>
              <p:nvPr/>
            </p:nvSpPr>
            <p:spPr>
              <a:xfrm>
                <a:off x="0" y="0"/>
                <a:ext cx="763534" cy="787277"/>
              </a:xfrm>
              <a:custGeom>
                <a:avLst/>
                <a:gdLst/>
                <a:ahLst/>
                <a:cxnLst/>
                <a:rect l="l" t="t" r="r" b="b"/>
                <a:pathLst>
                  <a:path w="763534" h="787277">
                    <a:moveTo>
                      <a:pt x="60950" y="0"/>
                    </a:moveTo>
                    <a:lnTo>
                      <a:pt x="702584" y="0"/>
                    </a:lnTo>
                    <a:cubicBezTo>
                      <a:pt x="736245" y="0"/>
                      <a:pt x="763534" y="27288"/>
                      <a:pt x="763534" y="60950"/>
                    </a:cubicBezTo>
                    <a:lnTo>
                      <a:pt x="763534" y="726327"/>
                    </a:lnTo>
                    <a:cubicBezTo>
                      <a:pt x="763534" y="759989"/>
                      <a:pt x="736245" y="787277"/>
                      <a:pt x="702584" y="787277"/>
                    </a:cubicBezTo>
                    <a:lnTo>
                      <a:pt x="60950" y="787277"/>
                    </a:lnTo>
                    <a:cubicBezTo>
                      <a:pt x="27288" y="787277"/>
                      <a:pt x="0" y="759989"/>
                      <a:pt x="0" y="726327"/>
                    </a:cubicBezTo>
                    <a:lnTo>
                      <a:pt x="0" y="60950"/>
                    </a:lnTo>
                    <a:cubicBezTo>
                      <a:pt x="0" y="27288"/>
                      <a:pt x="27288" y="0"/>
                      <a:pt x="60950" y="0"/>
                    </a:cubicBezTo>
                    <a:close/>
                  </a:path>
                </a:pathLst>
              </a:custGeom>
              <a:blipFill>
                <a:blip r:embed="rId10"/>
                <a:stretch>
                  <a:fillRect t="-1362" r="-57" b="-27973"/>
                </a:stretch>
              </a:blipFill>
            </p:spPr>
          </p:sp>
        </p:grpSp>
        <p:sp>
          <p:nvSpPr>
            <p:cNvPr id="57" name="TextBox 40">
              <a:extLst>
                <a:ext uri="{FF2B5EF4-FFF2-40B4-BE49-F238E27FC236}">
                  <a16:creationId xmlns:a16="http://schemas.microsoft.com/office/drawing/2014/main" id="{D6A653AE-7871-83DF-B52B-742CFF3E30D9}"/>
                </a:ext>
              </a:extLst>
            </p:cNvPr>
            <p:cNvSpPr txBox="1"/>
            <p:nvPr/>
          </p:nvSpPr>
          <p:spPr>
            <a:xfrm>
              <a:off x="0" y="2540549"/>
              <a:ext cx="3121650" cy="3652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60"/>
                </a:lnSpc>
              </a:pPr>
              <a:r>
                <a:rPr lang="en-US" sz="1800" b="1" dirty="0">
                  <a:solidFill>
                    <a:srgbClr val="012686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Laurent PAYEN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58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5547" y="0"/>
            <a:ext cx="18353547" cy="10287000"/>
          </a:xfrm>
          <a:custGeom>
            <a:avLst/>
            <a:gdLst/>
            <a:ahLst/>
            <a:cxnLst/>
            <a:rect l="l" t="t" r="r" b="b"/>
            <a:pathLst>
              <a:path w="18353547" h="10287000">
                <a:moveTo>
                  <a:pt x="0" y="0"/>
                </a:moveTo>
                <a:lnTo>
                  <a:pt x="18353547" y="0"/>
                </a:lnTo>
                <a:lnTo>
                  <a:pt x="18353547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113" b="-16878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939575" y="4148576"/>
            <a:ext cx="16319725" cy="3239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2100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MEMBRES :</a:t>
            </a:r>
          </a:p>
        </p:txBody>
      </p:sp>
      <p:sp>
        <p:nvSpPr>
          <p:cNvPr id="4" name="AutoShape 4"/>
          <p:cNvSpPr/>
          <p:nvPr/>
        </p:nvSpPr>
        <p:spPr>
          <a:xfrm>
            <a:off x="939575" y="1727883"/>
            <a:ext cx="2630828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>
            <a:off x="939575" y="4539175"/>
            <a:ext cx="2630828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TextBox 6"/>
          <p:cNvSpPr txBox="1"/>
          <p:nvPr/>
        </p:nvSpPr>
        <p:spPr>
          <a:xfrm>
            <a:off x="3570403" y="502920"/>
            <a:ext cx="11055160" cy="5578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622"/>
              </a:lnSpc>
            </a:pPr>
            <a:r>
              <a:rPr lang="en-US" sz="3600" b="1" dirty="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OBSERVATOIRE DE L'ÉTAT DE DROIT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39575" y="1297175"/>
            <a:ext cx="16230600" cy="346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39"/>
              </a:lnSpc>
            </a:pPr>
            <a:r>
              <a:rPr lang="en-US" sz="2098" b="1" dirty="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ANIMATEURS :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028700" y="4697928"/>
            <a:ext cx="2341237" cy="2300063"/>
            <a:chOff x="0" y="0"/>
            <a:chExt cx="3121650" cy="3066751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2377513"/>
              <a:ext cx="3121650" cy="689238"/>
              <a:chOff x="0" y="0"/>
              <a:chExt cx="616622" cy="136146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616622" cy="136146"/>
              </a:xfrm>
              <a:custGeom>
                <a:avLst/>
                <a:gdLst/>
                <a:ahLst/>
                <a:cxnLst/>
                <a:rect l="l" t="t" r="r" b="b"/>
                <a:pathLst>
                  <a:path w="616622" h="136146">
                    <a:moveTo>
                      <a:pt x="16534" y="0"/>
                    </a:moveTo>
                    <a:lnTo>
                      <a:pt x="600088" y="0"/>
                    </a:lnTo>
                    <a:cubicBezTo>
                      <a:pt x="604473" y="0"/>
                      <a:pt x="608679" y="1742"/>
                      <a:pt x="611780" y="4843"/>
                    </a:cubicBezTo>
                    <a:cubicBezTo>
                      <a:pt x="614880" y="7943"/>
                      <a:pt x="616622" y="12149"/>
                      <a:pt x="616622" y="16534"/>
                    </a:cubicBezTo>
                    <a:lnTo>
                      <a:pt x="616622" y="119612"/>
                    </a:lnTo>
                    <a:cubicBezTo>
                      <a:pt x="616622" y="123997"/>
                      <a:pt x="614880" y="128202"/>
                      <a:pt x="611780" y="131303"/>
                    </a:cubicBezTo>
                    <a:cubicBezTo>
                      <a:pt x="608679" y="134404"/>
                      <a:pt x="604473" y="136146"/>
                      <a:pt x="600088" y="136146"/>
                    </a:cubicBezTo>
                    <a:lnTo>
                      <a:pt x="16534" y="136146"/>
                    </a:lnTo>
                    <a:cubicBezTo>
                      <a:pt x="12149" y="136146"/>
                      <a:pt x="7943" y="134404"/>
                      <a:pt x="4843" y="131303"/>
                    </a:cubicBezTo>
                    <a:cubicBezTo>
                      <a:pt x="1742" y="128202"/>
                      <a:pt x="0" y="123997"/>
                      <a:pt x="0" y="119612"/>
                    </a:cubicBezTo>
                    <a:lnTo>
                      <a:pt x="0" y="16534"/>
                    </a:lnTo>
                    <a:cubicBezTo>
                      <a:pt x="0" y="12149"/>
                      <a:pt x="1742" y="7943"/>
                      <a:pt x="4843" y="4843"/>
                    </a:cubicBezTo>
                    <a:cubicBezTo>
                      <a:pt x="7943" y="1742"/>
                      <a:pt x="12149" y="0"/>
                      <a:pt x="16534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0" y="-9525"/>
                <a:ext cx="616622" cy="14567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60"/>
                  </a:lnSpc>
                </a:pPr>
                <a:endParaRPr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459976" y="0"/>
              <a:ext cx="2201697" cy="2270163"/>
              <a:chOff x="0" y="0"/>
              <a:chExt cx="763534" cy="787277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763534" cy="787277"/>
              </a:xfrm>
              <a:custGeom>
                <a:avLst/>
                <a:gdLst/>
                <a:ahLst/>
                <a:cxnLst/>
                <a:rect l="l" t="t" r="r" b="b"/>
                <a:pathLst>
                  <a:path w="763534" h="787277">
                    <a:moveTo>
                      <a:pt x="60950" y="0"/>
                    </a:moveTo>
                    <a:lnTo>
                      <a:pt x="702584" y="0"/>
                    </a:lnTo>
                    <a:cubicBezTo>
                      <a:pt x="736245" y="0"/>
                      <a:pt x="763534" y="27288"/>
                      <a:pt x="763534" y="60950"/>
                    </a:cubicBezTo>
                    <a:lnTo>
                      <a:pt x="763534" y="726327"/>
                    </a:lnTo>
                    <a:cubicBezTo>
                      <a:pt x="763534" y="759989"/>
                      <a:pt x="736245" y="787277"/>
                      <a:pt x="702584" y="787277"/>
                    </a:cubicBezTo>
                    <a:lnTo>
                      <a:pt x="60950" y="787277"/>
                    </a:lnTo>
                    <a:cubicBezTo>
                      <a:pt x="27288" y="787277"/>
                      <a:pt x="0" y="759989"/>
                      <a:pt x="0" y="726327"/>
                    </a:cubicBezTo>
                    <a:lnTo>
                      <a:pt x="0" y="60950"/>
                    </a:lnTo>
                    <a:cubicBezTo>
                      <a:pt x="0" y="27288"/>
                      <a:pt x="27288" y="0"/>
                      <a:pt x="6095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 b="-45778"/>
                </a:stretch>
              </a:blipFill>
            </p:spPr>
          </p:sp>
        </p:grpSp>
        <p:sp>
          <p:nvSpPr>
            <p:cNvPr id="14" name="TextBox 14"/>
            <p:cNvSpPr txBox="1"/>
            <p:nvPr/>
          </p:nvSpPr>
          <p:spPr>
            <a:xfrm>
              <a:off x="0" y="2540549"/>
              <a:ext cx="3121650" cy="3652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60"/>
                </a:lnSpc>
              </a:pPr>
              <a:r>
                <a:rPr lang="en-US" sz="1800" b="1">
                  <a:solidFill>
                    <a:srgbClr val="012686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Serge DEYGAS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5235583" y="4697928"/>
            <a:ext cx="2572929" cy="2300063"/>
            <a:chOff x="0" y="0"/>
            <a:chExt cx="3430571" cy="3066751"/>
          </a:xfrm>
        </p:grpSpPr>
        <p:grpSp>
          <p:nvGrpSpPr>
            <p:cNvPr id="16" name="Group 16"/>
            <p:cNvGrpSpPr/>
            <p:nvPr/>
          </p:nvGrpSpPr>
          <p:grpSpPr>
            <a:xfrm>
              <a:off x="0" y="2377513"/>
              <a:ext cx="3430571" cy="689238"/>
              <a:chOff x="0" y="0"/>
              <a:chExt cx="677644" cy="136146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677644" cy="136146"/>
              </a:xfrm>
              <a:custGeom>
                <a:avLst/>
                <a:gdLst/>
                <a:ahLst/>
                <a:cxnLst/>
                <a:rect l="l" t="t" r="r" b="b"/>
                <a:pathLst>
                  <a:path w="677644" h="136146">
                    <a:moveTo>
                      <a:pt x="15045" y="0"/>
                    </a:moveTo>
                    <a:lnTo>
                      <a:pt x="662599" y="0"/>
                    </a:lnTo>
                    <a:cubicBezTo>
                      <a:pt x="666589" y="0"/>
                      <a:pt x="670416" y="1585"/>
                      <a:pt x="673237" y="4407"/>
                    </a:cubicBezTo>
                    <a:cubicBezTo>
                      <a:pt x="676059" y="7228"/>
                      <a:pt x="677644" y="11055"/>
                      <a:pt x="677644" y="15045"/>
                    </a:cubicBezTo>
                    <a:lnTo>
                      <a:pt x="677644" y="121101"/>
                    </a:lnTo>
                    <a:cubicBezTo>
                      <a:pt x="677644" y="125091"/>
                      <a:pt x="676059" y="128918"/>
                      <a:pt x="673237" y="131739"/>
                    </a:cubicBezTo>
                    <a:cubicBezTo>
                      <a:pt x="670416" y="134561"/>
                      <a:pt x="666589" y="136146"/>
                      <a:pt x="662599" y="136146"/>
                    </a:cubicBezTo>
                    <a:lnTo>
                      <a:pt x="15045" y="136146"/>
                    </a:lnTo>
                    <a:cubicBezTo>
                      <a:pt x="11055" y="136146"/>
                      <a:pt x="7228" y="134561"/>
                      <a:pt x="4407" y="131739"/>
                    </a:cubicBezTo>
                    <a:cubicBezTo>
                      <a:pt x="1585" y="128918"/>
                      <a:pt x="0" y="125091"/>
                      <a:pt x="0" y="121101"/>
                    </a:cubicBezTo>
                    <a:lnTo>
                      <a:pt x="0" y="15045"/>
                    </a:lnTo>
                    <a:cubicBezTo>
                      <a:pt x="0" y="11055"/>
                      <a:pt x="1585" y="7228"/>
                      <a:pt x="4407" y="4407"/>
                    </a:cubicBezTo>
                    <a:cubicBezTo>
                      <a:pt x="7228" y="1585"/>
                      <a:pt x="11055" y="0"/>
                      <a:pt x="15045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8" name="TextBox 18"/>
              <p:cNvSpPr txBox="1"/>
              <p:nvPr/>
            </p:nvSpPr>
            <p:spPr>
              <a:xfrm>
                <a:off x="0" y="-9525"/>
                <a:ext cx="677644" cy="14567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60"/>
                  </a:lnSpc>
                </a:pPr>
                <a:endParaRPr/>
              </a:p>
            </p:txBody>
          </p:sp>
        </p:grpSp>
        <p:grpSp>
          <p:nvGrpSpPr>
            <p:cNvPr id="19" name="Group 19"/>
            <p:cNvGrpSpPr/>
            <p:nvPr/>
          </p:nvGrpSpPr>
          <p:grpSpPr>
            <a:xfrm>
              <a:off x="661134" y="0"/>
              <a:ext cx="2201697" cy="2270163"/>
              <a:chOff x="0" y="0"/>
              <a:chExt cx="763534" cy="787277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763534" cy="787277"/>
              </a:xfrm>
              <a:custGeom>
                <a:avLst/>
                <a:gdLst/>
                <a:ahLst/>
                <a:cxnLst/>
                <a:rect l="l" t="t" r="r" b="b"/>
                <a:pathLst>
                  <a:path w="763534" h="787277">
                    <a:moveTo>
                      <a:pt x="60950" y="0"/>
                    </a:moveTo>
                    <a:lnTo>
                      <a:pt x="702584" y="0"/>
                    </a:lnTo>
                    <a:cubicBezTo>
                      <a:pt x="736245" y="0"/>
                      <a:pt x="763534" y="27288"/>
                      <a:pt x="763534" y="60950"/>
                    </a:cubicBezTo>
                    <a:lnTo>
                      <a:pt x="763534" y="726327"/>
                    </a:lnTo>
                    <a:cubicBezTo>
                      <a:pt x="763534" y="759989"/>
                      <a:pt x="736245" y="787277"/>
                      <a:pt x="702584" y="787277"/>
                    </a:cubicBezTo>
                    <a:lnTo>
                      <a:pt x="60950" y="787277"/>
                    </a:lnTo>
                    <a:cubicBezTo>
                      <a:pt x="27288" y="787277"/>
                      <a:pt x="0" y="759989"/>
                      <a:pt x="0" y="726327"/>
                    </a:cubicBezTo>
                    <a:lnTo>
                      <a:pt x="0" y="60950"/>
                    </a:lnTo>
                    <a:cubicBezTo>
                      <a:pt x="0" y="27288"/>
                      <a:pt x="27288" y="0"/>
                      <a:pt x="60950" y="0"/>
                    </a:cubicBezTo>
                    <a:close/>
                  </a:path>
                </a:pathLst>
              </a:custGeom>
              <a:blipFill>
                <a:blip r:embed="rId4"/>
                <a:stretch>
                  <a:fillRect l="-2141" t="-20673" b="-546"/>
                </a:stretch>
              </a:blipFill>
            </p:spPr>
          </p:sp>
        </p:grpSp>
        <p:sp>
          <p:nvSpPr>
            <p:cNvPr id="21" name="TextBox 21"/>
            <p:cNvSpPr txBox="1"/>
            <p:nvPr/>
          </p:nvSpPr>
          <p:spPr>
            <a:xfrm>
              <a:off x="0" y="2540549"/>
              <a:ext cx="3430571" cy="3652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60"/>
                </a:lnSpc>
              </a:pPr>
              <a:r>
                <a:rPr lang="en-US" sz="1800" b="1">
                  <a:solidFill>
                    <a:srgbClr val="012686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Florence FREDJ-CATEL</a:t>
              </a: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5674023" y="1662945"/>
            <a:ext cx="2572929" cy="2300063"/>
            <a:chOff x="0" y="0"/>
            <a:chExt cx="3430571" cy="3066751"/>
          </a:xfrm>
        </p:grpSpPr>
        <p:grpSp>
          <p:nvGrpSpPr>
            <p:cNvPr id="23" name="Group 23"/>
            <p:cNvGrpSpPr/>
            <p:nvPr/>
          </p:nvGrpSpPr>
          <p:grpSpPr>
            <a:xfrm>
              <a:off x="0" y="2377513"/>
              <a:ext cx="3430571" cy="689238"/>
              <a:chOff x="0" y="0"/>
              <a:chExt cx="677644" cy="136146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677644" cy="136146"/>
              </a:xfrm>
              <a:custGeom>
                <a:avLst/>
                <a:gdLst/>
                <a:ahLst/>
                <a:cxnLst/>
                <a:rect l="l" t="t" r="r" b="b"/>
                <a:pathLst>
                  <a:path w="677644" h="136146">
                    <a:moveTo>
                      <a:pt x="15045" y="0"/>
                    </a:moveTo>
                    <a:lnTo>
                      <a:pt x="662599" y="0"/>
                    </a:lnTo>
                    <a:cubicBezTo>
                      <a:pt x="666589" y="0"/>
                      <a:pt x="670416" y="1585"/>
                      <a:pt x="673237" y="4407"/>
                    </a:cubicBezTo>
                    <a:cubicBezTo>
                      <a:pt x="676059" y="7228"/>
                      <a:pt x="677644" y="11055"/>
                      <a:pt x="677644" y="15045"/>
                    </a:cubicBezTo>
                    <a:lnTo>
                      <a:pt x="677644" y="121101"/>
                    </a:lnTo>
                    <a:cubicBezTo>
                      <a:pt x="677644" y="125091"/>
                      <a:pt x="676059" y="128918"/>
                      <a:pt x="673237" y="131739"/>
                    </a:cubicBezTo>
                    <a:cubicBezTo>
                      <a:pt x="670416" y="134561"/>
                      <a:pt x="666589" y="136146"/>
                      <a:pt x="662599" y="136146"/>
                    </a:cubicBezTo>
                    <a:lnTo>
                      <a:pt x="15045" y="136146"/>
                    </a:lnTo>
                    <a:cubicBezTo>
                      <a:pt x="11055" y="136146"/>
                      <a:pt x="7228" y="134561"/>
                      <a:pt x="4407" y="131739"/>
                    </a:cubicBezTo>
                    <a:cubicBezTo>
                      <a:pt x="1585" y="128918"/>
                      <a:pt x="0" y="125091"/>
                      <a:pt x="0" y="121101"/>
                    </a:cubicBezTo>
                    <a:lnTo>
                      <a:pt x="0" y="15045"/>
                    </a:lnTo>
                    <a:cubicBezTo>
                      <a:pt x="0" y="11055"/>
                      <a:pt x="1585" y="7228"/>
                      <a:pt x="4407" y="4407"/>
                    </a:cubicBezTo>
                    <a:cubicBezTo>
                      <a:pt x="7228" y="1585"/>
                      <a:pt x="11055" y="0"/>
                      <a:pt x="15045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5" name="TextBox 25"/>
              <p:cNvSpPr txBox="1"/>
              <p:nvPr/>
            </p:nvSpPr>
            <p:spPr>
              <a:xfrm>
                <a:off x="0" y="-9525"/>
                <a:ext cx="677644" cy="14567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60"/>
                  </a:lnSpc>
                </a:pPr>
                <a:endParaRPr/>
              </a:p>
            </p:txBody>
          </p:sp>
        </p:grpSp>
        <p:grpSp>
          <p:nvGrpSpPr>
            <p:cNvPr id="26" name="Group 26"/>
            <p:cNvGrpSpPr/>
            <p:nvPr/>
          </p:nvGrpSpPr>
          <p:grpSpPr>
            <a:xfrm>
              <a:off x="661134" y="0"/>
              <a:ext cx="2201697" cy="2270163"/>
              <a:chOff x="0" y="0"/>
              <a:chExt cx="763534" cy="787277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763534" cy="787277"/>
              </a:xfrm>
              <a:custGeom>
                <a:avLst/>
                <a:gdLst/>
                <a:ahLst/>
                <a:cxnLst/>
                <a:rect l="l" t="t" r="r" b="b"/>
                <a:pathLst>
                  <a:path w="763534" h="787277">
                    <a:moveTo>
                      <a:pt x="60950" y="0"/>
                    </a:moveTo>
                    <a:lnTo>
                      <a:pt x="702584" y="0"/>
                    </a:lnTo>
                    <a:cubicBezTo>
                      <a:pt x="736245" y="0"/>
                      <a:pt x="763534" y="27288"/>
                      <a:pt x="763534" y="60950"/>
                    </a:cubicBezTo>
                    <a:lnTo>
                      <a:pt x="763534" y="726327"/>
                    </a:lnTo>
                    <a:cubicBezTo>
                      <a:pt x="763534" y="759989"/>
                      <a:pt x="736245" y="787277"/>
                      <a:pt x="702584" y="787277"/>
                    </a:cubicBezTo>
                    <a:lnTo>
                      <a:pt x="60950" y="787277"/>
                    </a:lnTo>
                    <a:cubicBezTo>
                      <a:pt x="27288" y="787277"/>
                      <a:pt x="0" y="759989"/>
                      <a:pt x="0" y="726327"/>
                    </a:cubicBezTo>
                    <a:lnTo>
                      <a:pt x="0" y="60950"/>
                    </a:lnTo>
                    <a:cubicBezTo>
                      <a:pt x="0" y="27288"/>
                      <a:pt x="27288" y="0"/>
                      <a:pt x="60950" y="0"/>
                    </a:cubicBezTo>
                    <a:close/>
                  </a:path>
                </a:pathLst>
              </a:custGeom>
              <a:blipFill>
                <a:blip r:embed="rId5"/>
                <a:stretch>
                  <a:fillRect l="-315" t="-4589" b="-42561"/>
                </a:stretch>
              </a:blipFill>
            </p:spPr>
          </p:sp>
        </p:grpSp>
        <p:sp>
          <p:nvSpPr>
            <p:cNvPr id="28" name="TextBox 28"/>
            <p:cNvSpPr txBox="1"/>
            <p:nvPr/>
          </p:nvSpPr>
          <p:spPr>
            <a:xfrm>
              <a:off x="0" y="2540549"/>
              <a:ext cx="3430571" cy="3652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60"/>
                </a:lnSpc>
              </a:pPr>
              <a:r>
                <a:rPr lang="en-US" sz="1800" b="1" dirty="0">
                  <a:solidFill>
                    <a:srgbClr val="012686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Stéphane GIURANNA</a:t>
              </a: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0272740" y="1662945"/>
            <a:ext cx="2341237" cy="2300063"/>
            <a:chOff x="0" y="0"/>
            <a:chExt cx="3121650" cy="3066751"/>
          </a:xfrm>
        </p:grpSpPr>
        <p:grpSp>
          <p:nvGrpSpPr>
            <p:cNvPr id="30" name="Group 30"/>
            <p:cNvGrpSpPr/>
            <p:nvPr/>
          </p:nvGrpSpPr>
          <p:grpSpPr>
            <a:xfrm>
              <a:off x="0" y="2377513"/>
              <a:ext cx="3121650" cy="689238"/>
              <a:chOff x="0" y="0"/>
              <a:chExt cx="616622" cy="136146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616622" cy="136146"/>
              </a:xfrm>
              <a:custGeom>
                <a:avLst/>
                <a:gdLst/>
                <a:ahLst/>
                <a:cxnLst/>
                <a:rect l="l" t="t" r="r" b="b"/>
                <a:pathLst>
                  <a:path w="616622" h="136146">
                    <a:moveTo>
                      <a:pt x="16534" y="0"/>
                    </a:moveTo>
                    <a:lnTo>
                      <a:pt x="600088" y="0"/>
                    </a:lnTo>
                    <a:cubicBezTo>
                      <a:pt x="604473" y="0"/>
                      <a:pt x="608679" y="1742"/>
                      <a:pt x="611780" y="4843"/>
                    </a:cubicBezTo>
                    <a:cubicBezTo>
                      <a:pt x="614880" y="7943"/>
                      <a:pt x="616622" y="12149"/>
                      <a:pt x="616622" y="16534"/>
                    </a:cubicBezTo>
                    <a:lnTo>
                      <a:pt x="616622" y="119612"/>
                    </a:lnTo>
                    <a:cubicBezTo>
                      <a:pt x="616622" y="123997"/>
                      <a:pt x="614880" y="128202"/>
                      <a:pt x="611780" y="131303"/>
                    </a:cubicBezTo>
                    <a:cubicBezTo>
                      <a:pt x="608679" y="134404"/>
                      <a:pt x="604473" y="136146"/>
                      <a:pt x="600088" y="136146"/>
                    </a:cubicBezTo>
                    <a:lnTo>
                      <a:pt x="16534" y="136146"/>
                    </a:lnTo>
                    <a:cubicBezTo>
                      <a:pt x="12149" y="136146"/>
                      <a:pt x="7943" y="134404"/>
                      <a:pt x="4843" y="131303"/>
                    </a:cubicBezTo>
                    <a:cubicBezTo>
                      <a:pt x="1742" y="128202"/>
                      <a:pt x="0" y="123997"/>
                      <a:pt x="0" y="119612"/>
                    </a:cubicBezTo>
                    <a:lnTo>
                      <a:pt x="0" y="16534"/>
                    </a:lnTo>
                    <a:cubicBezTo>
                      <a:pt x="0" y="12149"/>
                      <a:pt x="1742" y="7943"/>
                      <a:pt x="4843" y="4843"/>
                    </a:cubicBezTo>
                    <a:cubicBezTo>
                      <a:pt x="7943" y="1742"/>
                      <a:pt x="12149" y="0"/>
                      <a:pt x="16534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32" name="TextBox 32"/>
              <p:cNvSpPr txBox="1"/>
              <p:nvPr/>
            </p:nvSpPr>
            <p:spPr>
              <a:xfrm>
                <a:off x="0" y="-9525"/>
                <a:ext cx="616622" cy="14567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60"/>
                  </a:lnSpc>
                </a:pPr>
                <a:endParaRPr/>
              </a:p>
            </p:txBody>
          </p:sp>
        </p:grpSp>
        <p:grpSp>
          <p:nvGrpSpPr>
            <p:cNvPr id="33" name="Group 33"/>
            <p:cNvGrpSpPr/>
            <p:nvPr/>
          </p:nvGrpSpPr>
          <p:grpSpPr>
            <a:xfrm>
              <a:off x="459976" y="0"/>
              <a:ext cx="2201697" cy="2270163"/>
              <a:chOff x="0" y="0"/>
              <a:chExt cx="763534" cy="787277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763534" cy="787277"/>
              </a:xfrm>
              <a:custGeom>
                <a:avLst/>
                <a:gdLst/>
                <a:ahLst/>
                <a:cxnLst/>
                <a:rect l="l" t="t" r="r" b="b"/>
                <a:pathLst>
                  <a:path w="763534" h="787277">
                    <a:moveTo>
                      <a:pt x="60950" y="0"/>
                    </a:moveTo>
                    <a:lnTo>
                      <a:pt x="702584" y="0"/>
                    </a:lnTo>
                    <a:cubicBezTo>
                      <a:pt x="736245" y="0"/>
                      <a:pt x="763534" y="27288"/>
                      <a:pt x="763534" y="60950"/>
                    </a:cubicBezTo>
                    <a:lnTo>
                      <a:pt x="763534" y="726327"/>
                    </a:lnTo>
                    <a:cubicBezTo>
                      <a:pt x="763534" y="759989"/>
                      <a:pt x="736245" y="787277"/>
                      <a:pt x="702584" y="787277"/>
                    </a:cubicBezTo>
                    <a:lnTo>
                      <a:pt x="60950" y="787277"/>
                    </a:lnTo>
                    <a:cubicBezTo>
                      <a:pt x="27288" y="787277"/>
                      <a:pt x="0" y="759989"/>
                      <a:pt x="0" y="726327"/>
                    </a:cubicBezTo>
                    <a:lnTo>
                      <a:pt x="0" y="60950"/>
                    </a:lnTo>
                    <a:cubicBezTo>
                      <a:pt x="0" y="27288"/>
                      <a:pt x="27288" y="0"/>
                      <a:pt x="60950" y="0"/>
                    </a:cubicBezTo>
                    <a:close/>
                  </a:path>
                </a:pathLst>
              </a:custGeom>
              <a:blipFill>
                <a:blip r:embed="rId6"/>
                <a:stretch>
                  <a:fillRect t="-5073" r="-1" b="-40404"/>
                </a:stretch>
              </a:blipFill>
            </p:spPr>
          </p:sp>
        </p:grpSp>
        <p:sp>
          <p:nvSpPr>
            <p:cNvPr id="35" name="TextBox 35"/>
            <p:cNvSpPr txBox="1"/>
            <p:nvPr/>
          </p:nvSpPr>
          <p:spPr>
            <a:xfrm>
              <a:off x="0" y="2540549"/>
              <a:ext cx="3121650" cy="3652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60"/>
                </a:lnSpc>
              </a:pPr>
              <a:r>
                <a:rPr lang="en-US" sz="1800" b="1">
                  <a:solidFill>
                    <a:srgbClr val="012686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Catherine GLON</a:t>
              </a:r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9674158" y="4693584"/>
            <a:ext cx="2982430" cy="2304407"/>
            <a:chOff x="0" y="0"/>
            <a:chExt cx="3976573" cy="3072543"/>
          </a:xfrm>
        </p:grpSpPr>
        <p:grpSp>
          <p:nvGrpSpPr>
            <p:cNvPr id="37" name="Group 37"/>
            <p:cNvGrpSpPr/>
            <p:nvPr/>
          </p:nvGrpSpPr>
          <p:grpSpPr>
            <a:xfrm>
              <a:off x="0" y="2383305"/>
              <a:ext cx="3976573" cy="689238"/>
              <a:chOff x="0" y="0"/>
              <a:chExt cx="785496" cy="136146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0" y="0"/>
                <a:ext cx="785496" cy="136146"/>
              </a:xfrm>
              <a:custGeom>
                <a:avLst/>
                <a:gdLst/>
                <a:ahLst/>
                <a:cxnLst/>
                <a:rect l="l" t="t" r="r" b="b"/>
                <a:pathLst>
                  <a:path w="785496" h="136146">
                    <a:moveTo>
                      <a:pt x="12979" y="0"/>
                    </a:moveTo>
                    <a:lnTo>
                      <a:pt x="772517" y="0"/>
                    </a:lnTo>
                    <a:cubicBezTo>
                      <a:pt x="775959" y="0"/>
                      <a:pt x="779260" y="1367"/>
                      <a:pt x="781694" y="3802"/>
                    </a:cubicBezTo>
                    <a:cubicBezTo>
                      <a:pt x="784128" y="6236"/>
                      <a:pt x="785496" y="9537"/>
                      <a:pt x="785496" y="12979"/>
                    </a:cubicBezTo>
                    <a:lnTo>
                      <a:pt x="785496" y="123167"/>
                    </a:lnTo>
                    <a:cubicBezTo>
                      <a:pt x="785496" y="126609"/>
                      <a:pt x="784128" y="129910"/>
                      <a:pt x="781694" y="132344"/>
                    </a:cubicBezTo>
                    <a:cubicBezTo>
                      <a:pt x="779260" y="134778"/>
                      <a:pt x="775959" y="136146"/>
                      <a:pt x="772517" y="136146"/>
                    </a:cubicBezTo>
                    <a:lnTo>
                      <a:pt x="12979" y="136146"/>
                    </a:lnTo>
                    <a:cubicBezTo>
                      <a:pt x="5811" y="136146"/>
                      <a:pt x="0" y="130335"/>
                      <a:pt x="0" y="123167"/>
                    </a:cubicBezTo>
                    <a:lnTo>
                      <a:pt x="0" y="12979"/>
                    </a:lnTo>
                    <a:cubicBezTo>
                      <a:pt x="0" y="9537"/>
                      <a:pt x="1367" y="6236"/>
                      <a:pt x="3802" y="3802"/>
                    </a:cubicBezTo>
                    <a:cubicBezTo>
                      <a:pt x="6236" y="1367"/>
                      <a:pt x="9537" y="0"/>
                      <a:pt x="12979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39" name="TextBox 39"/>
              <p:cNvSpPr txBox="1"/>
              <p:nvPr/>
            </p:nvSpPr>
            <p:spPr>
              <a:xfrm>
                <a:off x="0" y="-9525"/>
                <a:ext cx="785496" cy="14567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60"/>
                  </a:lnSpc>
                </a:pPr>
                <a:endParaRPr/>
              </a:p>
            </p:txBody>
          </p:sp>
        </p:grpSp>
        <p:grpSp>
          <p:nvGrpSpPr>
            <p:cNvPr id="40" name="Group 40"/>
            <p:cNvGrpSpPr/>
            <p:nvPr/>
          </p:nvGrpSpPr>
          <p:grpSpPr>
            <a:xfrm>
              <a:off x="887438" y="0"/>
              <a:ext cx="2201697" cy="2270163"/>
              <a:chOff x="0" y="0"/>
              <a:chExt cx="763534" cy="787277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763534" cy="787277"/>
              </a:xfrm>
              <a:custGeom>
                <a:avLst/>
                <a:gdLst/>
                <a:ahLst/>
                <a:cxnLst/>
                <a:rect l="l" t="t" r="r" b="b"/>
                <a:pathLst>
                  <a:path w="763534" h="787277">
                    <a:moveTo>
                      <a:pt x="60950" y="0"/>
                    </a:moveTo>
                    <a:lnTo>
                      <a:pt x="702584" y="0"/>
                    </a:lnTo>
                    <a:cubicBezTo>
                      <a:pt x="736245" y="0"/>
                      <a:pt x="763534" y="27288"/>
                      <a:pt x="763534" y="60950"/>
                    </a:cubicBezTo>
                    <a:lnTo>
                      <a:pt x="763534" y="726327"/>
                    </a:lnTo>
                    <a:cubicBezTo>
                      <a:pt x="763534" y="759989"/>
                      <a:pt x="736245" y="787277"/>
                      <a:pt x="702584" y="787277"/>
                    </a:cubicBezTo>
                    <a:lnTo>
                      <a:pt x="60950" y="787277"/>
                    </a:lnTo>
                    <a:cubicBezTo>
                      <a:pt x="27288" y="787277"/>
                      <a:pt x="0" y="759989"/>
                      <a:pt x="0" y="726327"/>
                    </a:cubicBezTo>
                    <a:lnTo>
                      <a:pt x="0" y="60950"/>
                    </a:lnTo>
                    <a:cubicBezTo>
                      <a:pt x="0" y="27288"/>
                      <a:pt x="27288" y="0"/>
                      <a:pt x="60950" y="0"/>
                    </a:cubicBezTo>
                    <a:close/>
                  </a:path>
                </a:pathLst>
              </a:custGeom>
              <a:blipFill>
                <a:blip r:embed="rId7"/>
                <a:stretch>
                  <a:fillRect l="-1554" r="-1554"/>
                </a:stretch>
              </a:blipFill>
            </p:spPr>
          </p:sp>
        </p:grpSp>
        <p:sp>
          <p:nvSpPr>
            <p:cNvPr id="42" name="TextBox 42"/>
            <p:cNvSpPr txBox="1"/>
            <p:nvPr/>
          </p:nvSpPr>
          <p:spPr>
            <a:xfrm>
              <a:off x="0" y="2540549"/>
              <a:ext cx="3976573" cy="3652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60"/>
                </a:lnSpc>
              </a:pPr>
              <a:r>
                <a:rPr lang="en-US" sz="1800" b="1">
                  <a:solidFill>
                    <a:srgbClr val="012686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Monika MAHY-MA-SOMGA</a:t>
              </a:r>
            </a:p>
          </p:txBody>
        </p:sp>
      </p:grpSp>
      <p:pic>
        <p:nvPicPr>
          <p:cNvPr id="51" name="Image 50">
            <a:extLst>
              <a:ext uri="{FF2B5EF4-FFF2-40B4-BE49-F238E27FC236}">
                <a16:creationId xmlns:a16="http://schemas.microsoft.com/office/drawing/2014/main" id="{78B33645-6D53-4E2E-AA98-D95373EE1B1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947" y="8023668"/>
            <a:ext cx="1690106" cy="1760412"/>
          </a:xfrm>
          <a:prstGeom prst="rect">
            <a:avLst/>
          </a:prstGeom>
        </p:spPr>
      </p:pic>
      <p:sp>
        <p:nvSpPr>
          <p:cNvPr id="52" name="TextBox 6">
            <a:extLst>
              <a:ext uri="{FF2B5EF4-FFF2-40B4-BE49-F238E27FC236}">
                <a16:creationId xmlns:a16="http://schemas.microsoft.com/office/drawing/2014/main" id="{BD6D9EF7-6B92-30B7-B580-F4BF0BA59900}"/>
              </a:ext>
            </a:extLst>
          </p:cNvPr>
          <p:cNvSpPr txBox="1"/>
          <p:nvPr/>
        </p:nvSpPr>
        <p:spPr>
          <a:xfrm>
            <a:off x="3616420" y="890327"/>
            <a:ext cx="11055160" cy="5193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622"/>
              </a:lnSpc>
            </a:pPr>
            <a:r>
              <a:rPr lang="en-US" sz="2400" b="1" dirty="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observatoire@conferencedesbatonniers.com</a:t>
            </a:r>
          </a:p>
        </p:txBody>
      </p:sp>
      <p:grpSp>
        <p:nvGrpSpPr>
          <p:cNvPr id="50" name="Group 8">
            <a:extLst>
              <a:ext uri="{FF2B5EF4-FFF2-40B4-BE49-F238E27FC236}">
                <a16:creationId xmlns:a16="http://schemas.microsoft.com/office/drawing/2014/main" id="{A8846103-EA4F-0452-907E-3A6F4A7A05BA}"/>
              </a:ext>
            </a:extLst>
          </p:cNvPr>
          <p:cNvGrpSpPr/>
          <p:nvPr/>
        </p:nvGrpSpPr>
        <p:grpSpPr>
          <a:xfrm>
            <a:off x="14522233" y="4697928"/>
            <a:ext cx="2341237" cy="2300063"/>
            <a:chOff x="0" y="0"/>
            <a:chExt cx="3121650" cy="3066751"/>
          </a:xfrm>
        </p:grpSpPr>
        <p:grpSp>
          <p:nvGrpSpPr>
            <p:cNvPr id="53" name="Group 9">
              <a:extLst>
                <a:ext uri="{FF2B5EF4-FFF2-40B4-BE49-F238E27FC236}">
                  <a16:creationId xmlns:a16="http://schemas.microsoft.com/office/drawing/2014/main" id="{D338E34F-C23D-7F0B-C865-089665E4FC2A}"/>
                </a:ext>
              </a:extLst>
            </p:cNvPr>
            <p:cNvGrpSpPr/>
            <p:nvPr/>
          </p:nvGrpSpPr>
          <p:grpSpPr>
            <a:xfrm>
              <a:off x="0" y="2377513"/>
              <a:ext cx="3121650" cy="689238"/>
              <a:chOff x="0" y="0"/>
              <a:chExt cx="616622" cy="136146"/>
            </a:xfrm>
          </p:grpSpPr>
          <p:sp>
            <p:nvSpPr>
              <p:cNvPr id="57" name="Freeform 10">
                <a:extLst>
                  <a:ext uri="{FF2B5EF4-FFF2-40B4-BE49-F238E27FC236}">
                    <a16:creationId xmlns:a16="http://schemas.microsoft.com/office/drawing/2014/main" id="{030F5F99-2531-8698-1271-6D4075D33811}"/>
                  </a:ext>
                </a:extLst>
              </p:cNvPr>
              <p:cNvSpPr/>
              <p:nvPr/>
            </p:nvSpPr>
            <p:spPr>
              <a:xfrm>
                <a:off x="0" y="0"/>
                <a:ext cx="616622" cy="136146"/>
              </a:xfrm>
              <a:custGeom>
                <a:avLst/>
                <a:gdLst/>
                <a:ahLst/>
                <a:cxnLst/>
                <a:rect l="l" t="t" r="r" b="b"/>
                <a:pathLst>
                  <a:path w="616622" h="136146">
                    <a:moveTo>
                      <a:pt x="16534" y="0"/>
                    </a:moveTo>
                    <a:lnTo>
                      <a:pt x="600088" y="0"/>
                    </a:lnTo>
                    <a:cubicBezTo>
                      <a:pt x="604473" y="0"/>
                      <a:pt x="608679" y="1742"/>
                      <a:pt x="611780" y="4843"/>
                    </a:cubicBezTo>
                    <a:cubicBezTo>
                      <a:pt x="614880" y="7943"/>
                      <a:pt x="616622" y="12149"/>
                      <a:pt x="616622" y="16534"/>
                    </a:cubicBezTo>
                    <a:lnTo>
                      <a:pt x="616622" y="119612"/>
                    </a:lnTo>
                    <a:cubicBezTo>
                      <a:pt x="616622" y="123997"/>
                      <a:pt x="614880" y="128202"/>
                      <a:pt x="611780" y="131303"/>
                    </a:cubicBezTo>
                    <a:cubicBezTo>
                      <a:pt x="608679" y="134404"/>
                      <a:pt x="604473" y="136146"/>
                      <a:pt x="600088" y="136146"/>
                    </a:cubicBezTo>
                    <a:lnTo>
                      <a:pt x="16534" y="136146"/>
                    </a:lnTo>
                    <a:cubicBezTo>
                      <a:pt x="12149" y="136146"/>
                      <a:pt x="7943" y="134404"/>
                      <a:pt x="4843" y="131303"/>
                    </a:cubicBezTo>
                    <a:cubicBezTo>
                      <a:pt x="1742" y="128202"/>
                      <a:pt x="0" y="123997"/>
                      <a:pt x="0" y="119612"/>
                    </a:cubicBezTo>
                    <a:lnTo>
                      <a:pt x="0" y="16534"/>
                    </a:lnTo>
                    <a:cubicBezTo>
                      <a:pt x="0" y="12149"/>
                      <a:pt x="1742" y="7943"/>
                      <a:pt x="4843" y="4843"/>
                    </a:cubicBezTo>
                    <a:cubicBezTo>
                      <a:pt x="7943" y="1742"/>
                      <a:pt x="12149" y="0"/>
                      <a:pt x="16534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58" name="TextBox 11">
                <a:extLst>
                  <a:ext uri="{FF2B5EF4-FFF2-40B4-BE49-F238E27FC236}">
                    <a16:creationId xmlns:a16="http://schemas.microsoft.com/office/drawing/2014/main" id="{BD6DFBA5-B2F4-0268-ADC7-4EED8B60D291}"/>
                  </a:ext>
                </a:extLst>
              </p:cNvPr>
              <p:cNvSpPr txBox="1"/>
              <p:nvPr/>
            </p:nvSpPr>
            <p:spPr>
              <a:xfrm>
                <a:off x="0" y="-9525"/>
                <a:ext cx="616622" cy="14567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60"/>
                  </a:lnSpc>
                </a:pPr>
                <a:endParaRPr/>
              </a:p>
            </p:txBody>
          </p:sp>
        </p:grpSp>
        <p:grpSp>
          <p:nvGrpSpPr>
            <p:cNvPr id="54" name="Group 12">
              <a:extLst>
                <a:ext uri="{FF2B5EF4-FFF2-40B4-BE49-F238E27FC236}">
                  <a16:creationId xmlns:a16="http://schemas.microsoft.com/office/drawing/2014/main" id="{0712F49C-B8D2-B38E-3411-A68892861209}"/>
                </a:ext>
              </a:extLst>
            </p:cNvPr>
            <p:cNvGrpSpPr/>
            <p:nvPr/>
          </p:nvGrpSpPr>
          <p:grpSpPr>
            <a:xfrm>
              <a:off x="459976" y="0"/>
              <a:ext cx="2201697" cy="2270163"/>
              <a:chOff x="0" y="0"/>
              <a:chExt cx="763534" cy="787277"/>
            </a:xfrm>
          </p:grpSpPr>
          <p:sp>
            <p:nvSpPr>
              <p:cNvPr id="56" name="Freeform 13">
                <a:extLst>
                  <a:ext uri="{FF2B5EF4-FFF2-40B4-BE49-F238E27FC236}">
                    <a16:creationId xmlns:a16="http://schemas.microsoft.com/office/drawing/2014/main" id="{C5480436-8075-6D0E-61BB-9890BA09C243}"/>
                  </a:ext>
                </a:extLst>
              </p:cNvPr>
              <p:cNvSpPr/>
              <p:nvPr/>
            </p:nvSpPr>
            <p:spPr>
              <a:xfrm>
                <a:off x="0" y="0"/>
                <a:ext cx="763534" cy="787277"/>
              </a:xfrm>
              <a:custGeom>
                <a:avLst/>
                <a:gdLst/>
                <a:ahLst/>
                <a:cxnLst/>
                <a:rect l="l" t="t" r="r" b="b"/>
                <a:pathLst>
                  <a:path w="763534" h="787277">
                    <a:moveTo>
                      <a:pt x="60950" y="0"/>
                    </a:moveTo>
                    <a:lnTo>
                      <a:pt x="702584" y="0"/>
                    </a:lnTo>
                    <a:cubicBezTo>
                      <a:pt x="736245" y="0"/>
                      <a:pt x="763534" y="27288"/>
                      <a:pt x="763534" y="60950"/>
                    </a:cubicBezTo>
                    <a:lnTo>
                      <a:pt x="763534" y="726327"/>
                    </a:lnTo>
                    <a:cubicBezTo>
                      <a:pt x="763534" y="759989"/>
                      <a:pt x="736245" y="787277"/>
                      <a:pt x="702584" y="787277"/>
                    </a:cubicBezTo>
                    <a:lnTo>
                      <a:pt x="60950" y="787277"/>
                    </a:lnTo>
                    <a:cubicBezTo>
                      <a:pt x="27288" y="787277"/>
                      <a:pt x="0" y="759989"/>
                      <a:pt x="0" y="726327"/>
                    </a:cubicBezTo>
                    <a:lnTo>
                      <a:pt x="0" y="60950"/>
                    </a:lnTo>
                    <a:cubicBezTo>
                      <a:pt x="0" y="27288"/>
                      <a:pt x="27288" y="0"/>
                      <a:pt x="60950" y="0"/>
                    </a:cubicBezTo>
                    <a:close/>
                  </a:path>
                </a:pathLst>
              </a:custGeom>
              <a:blipFill>
                <a:blip r:embed="rId9"/>
                <a:stretch>
                  <a:fillRect t="-10619" b="-20228"/>
                </a:stretch>
              </a:blipFill>
            </p:spPr>
          </p:sp>
        </p:grpSp>
        <p:sp>
          <p:nvSpPr>
            <p:cNvPr id="55" name="TextBox 14">
              <a:extLst>
                <a:ext uri="{FF2B5EF4-FFF2-40B4-BE49-F238E27FC236}">
                  <a16:creationId xmlns:a16="http://schemas.microsoft.com/office/drawing/2014/main" id="{7688CDB1-4F94-4817-03E8-0572E2F30C07}"/>
                </a:ext>
              </a:extLst>
            </p:cNvPr>
            <p:cNvSpPr txBox="1"/>
            <p:nvPr/>
          </p:nvSpPr>
          <p:spPr>
            <a:xfrm>
              <a:off x="0" y="2540549"/>
              <a:ext cx="3121650" cy="3652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60"/>
                </a:lnSpc>
              </a:pPr>
              <a:r>
                <a:rPr lang="en-US" sz="1800" b="1" dirty="0">
                  <a:solidFill>
                    <a:srgbClr val="012686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Christine MAZE</a:t>
              </a:r>
            </a:p>
          </p:txBody>
        </p:sp>
      </p:grpSp>
      <p:grpSp>
        <p:nvGrpSpPr>
          <p:cNvPr id="60" name="Groupe 59">
            <a:extLst>
              <a:ext uri="{FF2B5EF4-FFF2-40B4-BE49-F238E27FC236}">
                <a16:creationId xmlns:a16="http://schemas.microsoft.com/office/drawing/2014/main" id="{4A76DCE8-40F5-0766-4E4D-52CC67733011}"/>
              </a:ext>
            </a:extLst>
          </p:cNvPr>
          <p:cNvGrpSpPr/>
          <p:nvPr/>
        </p:nvGrpSpPr>
        <p:grpSpPr>
          <a:xfrm>
            <a:off x="3829264" y="7453755"/>
            <a:ext cx="2341237" cy="2255594"/>
            <a:chOff x="12230894" y="7770035"/>
            <a:chExt cx="2341237" cy="2255594"/>
          </a:xfrm>
        </p:grpSpPr>
        <p:pic>
          <p:nvPicPr>
            <p:cNvPr id="43" name="Image 42">
              <a:extLst>
                <a:ext uri="{FF2B5EF4-FFF2-40B4-BE49-F238E27FC236}">
                  <a16:creationId xmlns:a16="http://schemas.microsoft.com/office/drawing/2014/main" id="{E09E6466-88F7-C385-8EE7-1C0E6590BA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699" t="5804" r="-699" b="27668"/>
            <a:stretch>
              <a:fillRect/>
            </a:stretch>
          </p:blipFill>
          <p:spPr>
            <a:xfrm>
              <a:off x="12575075" y="7770035"/>
              <a:ext cx="1640665" cy="1640665"/>
            </a:xfrm>
            <a:prstGeom prst="roundRect">
              <a:avLst>
                <a:gd name="adj" fmla="val 6368"/>
              </a:avLst>
            </a:prstGeom>
          </p:spPr>
        </p:pic>
        <p:grpSp>
          <p:nvGrpSpPr>
            <p:cNvPr id="45" name="Group 9">
              <a:extLst>
                <a:ext uri="{FF2B5EF4-FFF2-40B4-BE49-F238E27FC236}">
                  <a16:creationId xmlns:a16="http://schemas.microsoft.com/office/drawing/2014/main" id="{305DBC58-34F6-8893-0560-49AEFF94E9DD}"/>
                </a:ext>
              </a:extLst>
            </p:cNvPr>
            <p:cNvGrpSpPr/>
            <p:nvPr/>
          </p:nvGrpSpPr>
          <p:grpSpPr>
            <a:xfrm>
              <a:off x="12230894" y="9508701"/>
              <a:ext cx="2341237" cy="516928"/>
              <a:chOff x="0" y="0"/>
              <a:chExt cx="616622" cy="136146"/>
            </a:xfrm>
          </p:grpSpPr>
          <p:sp>
            <p:nvSpPr>
              <p:cNvPr id="49" name="Freeform 10">
                <a:extLst>
                  <a:ext uri="{FF2B5EF4-FFF2-40B4-BE49-F238E27FC236}">
                    <a16:creationId xmlns:a16="http://schemas.microsoft.com/office/drawing/2014/main" id="{76E9E2A7-F012-198E-165A-77513C5CE7F9}"/>
                  </a:ext>
                </a:extLst>
              </p:cNvPr>
              <p:cNvSpPr/>
              <p:nvPr/>
            </p:nvSpPr>
            <p:spPr>
              <a:xfrm>
                <a:off x="0" y="0"/>
                <a:ext cx="616622" cy="136146"/>
              </a:xfrm>
              <a:custGeom>
                <a:avLst/>
                <a:gdLst/>
                <a:ahLst/>
                <a:cxnLst/>
                <a:rect l="l" t="t" r="r" b="b"/>
                <a:pathLst>
                  <a:path w="616622" h="136146">
                    <a:moveTo>
                      <a:pt x="16534" y="0"/>
                    </a:moveTo>
                    <a:lnTo>
                      <a:pt x="600088" y="0"/>
                    </a:lnTo>
                    <a:cubicBezTo>
                      <a:pt x="604473" y="0"/>
                      <a:pt x="608679" y="1742"/>
                      <a:pt x="611780" y="4843"/>
                    </a:cubicBezTo>
                    <a:cubicBezTo>
                      <a:pt x="614880" y="7943"/>
                      <a:pt x="616622" y="12149"/>
                      <a:pt x="616622" y="16534"/>
                    </a:cubicBezTo>
                    <a:lnTo>
                      <a:pt x="616622" y="119612"/>
                    </a:lnTo>
                    <a:cubicBezTo>
                      <a:pt x="616622" y="123997"/>
                      <a:pt x="614880" y="128202"/>
                      <a:pt x="611780" y="131303"/>
                    </a:cubicBezTo>
                    <a:cubicBezTo>
                      <a:pt x="608679" y="134404"/>
                      <a:pt x="604473" y="136146"/>
                      <a:pt x="600088" y="136146"/>
                    </a:cubicBezTo>
                    <a:lnTo>
                      <a:pt x="16534" y="136146"/>
                    </a:lnTo>
                    <a:cubicBezTo>
                      <a:pt x="12149" y="136146"/>
                      <a:pt x="7943" y="134404"/>
                      <a:pt x="4843" y="131303"/>
                    </a:cubicBezTo>
                    <a:cubicBezTo>
                      <a:pt x="1742" y="128202"/>
                      <a:pt x="0" y="123997"/>
                      <a:pt x="0" y="119612"/>
                    </a:cubicBezTo>
                    <a:lnTo>
                      <a:pt x="0" y="16534"/>
                    </a:lnTo>
                    <a:cubicBezTo>
                      <a:pt x="0" y="12149"/>
                      <a:pt x="1742" y="7943"/>
                      <a:pt x="4843" y="4843"/>
                    </a:cubicBezTo>
                    <a:cubicBezTo>
                      <a:pt x="7943" y="1742"/>
                      <a:pt x="12149" y="0"/>
                      <a:pt x="16534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59" name="TextBox 11">
                <a:extLst>
                  <a:ext uri="{FF2B5EF4-FFF2-40B4-BE49-F238E27FC236}">
                    <a16:creationId xmlns:a16="http://schemas.microsoft.com/office/drawing/2014/main" id="{6B7037B7-A966-A9FC-1F28-33A9F9F39E03}"/>
                  </a:ext>
                </a:extLst>
              </p:cNvPr>
              <p:cNvSpPr txBox="1"/>
              <p:nvPr/>
            </p:nvSpPr>
            <p:spPr>
              <a:xfrm>
                <a:off x="0" y="-9525"/>
                <a:ext cx="616622" cy="14567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60"/>
                  </a:lnSpc>
                </a:pPr>
                <a:endParaRPr/>
              </a:p>
            </p:txBody>
          </p:sp>
        </p:grpSp>
        <p:sp>
          <p:nvSpPr>
            <p:cNvPr id="47" name="TextBox 14">
              <a:extLst>
                <a:ext uri="{FF2B5EF4-FFF2-40B4-BE49-F238E27FC236}">
                  <a16:creationId xmlns:a16="http://schemas.microsoft.com/office/drawing/2014/main" id="{6492E741-B8A4-95E0-19A5-F9A0DF6623A8}"/>
                </a:ext>
              </a:extLst>
            </p:cNvPr>
            <p:cNvSpPr txBox="1"/>
            <p:nvPr/>
          </p:nvSpPr>
          <p:spPr>
            <a:xfrm>
              <a:off x="12230894" y="9630978"/>
              <a:ext cx="2341237" cy="2693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60"/>
                </a:lnSpc>
              </a:pPr>
              <a:r>
                <a:rPr lang="en-US" sz="1800" b="1" dirty="0">
                  <a:solidFill>
                    <a:srgbClr val="012686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Franck NATALI</a:t>
              </a:r>
            </a:p>
          </p:txBody>
        </p:sp>
      </p:grpSp>
      <p:grpSp>
        <p:nvGrpSpPr>
          <p:cNvPr id="61" name="Group 49">
            <a:extLst>
              <a:ext uri="{FF2B5EF4-FFF2-40B4-BE49-F238E27FC236}">
                <a16:creationId xmlns:a16="http://schemas.microsoft.com/office/drawing/2014/main" id="{9746FC22-D529-BB64-119A-8CA40C04828A}"/>
              </a:ext>
            </a:extLst>
          </p:cNvPr>
          <p:cNvGrpSpPr/>
          <p:nvPr/>
        </p:nvGrpSpPr>
        <p:grpSpPr>
          <a:xfrm>
            <a:off x="11891090" y="7409286"/>
            <a:ext cx="2572929" cy="2300063"/>
            <a:chOff x="0" y="0"/>
            <a:chExt cx="3430571" cy="3066751"/>
          </a:xfrm>
        </p:grpSpPr>
        <p:grpSp>
          <p:nvGrpSpPr>
            <p:cNvPr id="62" name="Group 50">
              <a:extLst>
                <a:ext uri="{FF2B5EF4-FFF2-40B4-BE49-F238E27FC236}">
                  <a16:creationId xmlns:a16="http://schemas.microsoft.com/office/drawing/2014/main" id="{F09E1F07-2D5A-40D8-ADD7-ED95F3C595AE}"/>
                </a:ext>
              </a:extLst>
            </p:cNvPr>
            <p:cNvGrpSpPr/>
            <p:nvPr/>
          </p:nvGrpSpPr>
          <p:grpSpPr>
            <a:xfrm>
              <a:off x="0" y="2377513"/>
              <a:ext cx="3430571" cy="689238"/>
              <a:chOff x="0" y="0"/>
              <a:chExt cx="677644" cy="136146"/>
            </a:xfrm>
          </p:grpSpPr>
          <p:sp>
            <p:nvSpPr>
              <p:cNvPr id="66" name="Freeform 51">
                <a:extLst>
                  <a:ext uri="{FF2B5EF4-FFF2-40B4-BE49-F238E27FC236}">
                    <a16:creationId xmlns:a16="http://schemas.microsoft.com/office/drawing/2014/main" id="{504A470F-ABCD-7AAB-8F5E-BEE0DB15EB75}"/>
                  </a:ext>
                </a:extLst>
              </p:cNvPr>
              <p:cNvSpPr/>
              <p:nvPr/>
            </p:nvSpPr>
            <p:spPr>
              <a:xfrm>
                <a:off x="0" y="0"/>
                <a:ext cx="677644" cy="136146"/>
              </a:xfrm>
              <a:custGeom>
                <a:avLst/>
                <a:gdLst/>
                <a:ahLst/>
                <a:cxnLst/>
                <a:rect l="l" t="t" r="r" b="b"/>
                <a:pathLst>
                  <a:path w="677644" h="136146">
                    <a:moveTo>
                      <a:pt x="15045" y="0"/>
                    </a:moveTo>
                    <a:lnTo>
                      <a:pt x="662599" y="0"/>
                    </a:lnTo>
                    <a:cubicBezTo>
                      <a:pt x="666589" y="0"/>
                      <a:pt x="670416" y="1585"/>
                      <a:pt x="673237" y="4407"/>
                    </a:cubicBezTo>
                    <a:cubicBezTo>
                      <a:pt x="676059" y="7228"/>
                      <a:pt x="677644" y="11055"/>
                      <a:pt x="677644" y="15045"/>
                    </a:cubicBezTo>
                    <a:lnTo>
                      <a:pt x="677644" y="121101"/>
                    </a:lnTo>
                    <a:cubicBezTo>
                      <a:pt x="677644" y="125091"/>
                      <a:pt x="676059" y="128918"/>
                      <a:pt x="673237" y="131739"/>
                    </a:cubicBezTo>
                    <a:cubicBezTo>
                      <a:pt x="670416" y="134561"/>
                      <a:pt x="666589" y="136146"/>
                      <a:pt x="662599" y="136146"/>
                    </a:cubicBezTo>
                    <a:lnTo>
                      <a:pt x="15045" y="136146"/>
                    </a:lnTo>
                    <a:cubicBezTo>
                      <a:pt x="11055" y="136146"/>
                      <a:pt x="7228" y="134561"/>
                      <a:pt x="4407" y="131739"/>
                    </a:cubicBezTo>
                    <a:cubicBezTo>
                      <a:pt x="1585" y="128918"/>
                      <a:pt x="0" y="125091"/>
                      <a:pt x="0" y="121101"/>
                    </a:cubicBezTo>
                    <a:lnTo>
                      <a:pt x="0" y="15045"/>
                    </a:lnTo>
                    <a:cubicBezTo>
                      <a:pt x="0" y="11055"/>
                      <a:pt x="1585" y="7228"/>
                      <a:pt x="4407" y="4407"/>
                    </a:cubicBezTo>
                    <a:cubicBezTo>
                      <a:pt x="7228" y="1585"/>
                      <a:pt x="11055" y="0"/>
                      <a:pt x="15045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67" name="TextBox 52">
                <a:extLst>
                  <a:ext uri="{FF2B5EF4-FFF2-40B4-BE49-F238E27FC236}">
                    <a16:creationId xmlns:a16="http://schemas.microsoft.com/office/drawing/2014/main" id="{EAD700D6-6931-BCB1-F8F4-EE90C016D4FC}"/>
                  </a:ext>
                </a:extLst>
              </p:cNvPr>
              <p:cNvSpPr txBox="1"/>
              <p:nvPr/>
            </p:nvSpPr>
            <p:spPr>
              <a:xfrm>
                <a:off x="0" y="-9525"/>
                <a:ext cx="677644" cy="14567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60"/>
                  </a:lnSpc>
                </a:pPr>
                <a:endParaRPr/>
              </a:p>
            </p:txBody>
          </p:sp>
        </p:grpSp>
        <p:grpSp>
          <p:nvGrpSpPr>
            <p:cNvPr id="63" name="Group 53">
              <a:extLst>
                <a:ext uri="{FF2B5EF4-FFF2-40B4-BE49-F238E27FC236}">
                  <a16:creationId xmlns:a16="http://schemas.microsoft.com/office/drawing/2014/main" id="{9237843A-468C-7224-A4C0-7623B226516B}"/>
                </a:ext>
              </a:extLst>
            </p:cNvPr>
            <p:cNvGrpSpPr/>
            <p:nvPr/>
          </p:nvGrpSpPr>
          <p:grpSpPr>
            <a:xfrm>
              <a:off x="661134" y="0"/>
              <a:ext cx="2201697" cy="2270163"/>
              <a:chOff x="0" y="0"/>
              <a:chExt cx="763534" cy="787277"/>
            </a:xfrm>
          </p:grpSpPr>
          <p:sp>
            <p:nvSpPr>
              <p:cNvPr id="65" name="Freeform 54">
                <a:extLst>
                  <a:ext uri="{FF2B5EF4-FFF2-40B4-BE49-F238E27FC236}">
                    <a16:creationId xmlns:a16="http://schemas.microsoft.com/office/drawing/2014/main" id="{14992FAD-6132-B350-C486-2C334684455D}"/>
                  </a:ext>
                </a:extLst>
              </p:cNvPr>
              <p:cNvSpPr/>
              <p:nvPr/>
            </p:nvSpPr>
            <p:spPr>
              <a:xfrm>
                <a:off x="0" y="0"/>
                <a:ext cx="763534" cy="787277"/>
              </a:xfrm>
              <a:custGeom>
                <a:avLst/>
                <a:gdLst/>
                <a:ahLst/>
                <a:cxnLst/>
                <a:rect l="l" t="t" r="r" b="b"/>
                <a:pathLst>
                  <a:path w="763534" h="787277">
                    <a:moveTo>
                      <a:pt x="60950" y="0"/>
                    </a:moveTo>
                    <a:lnTo>
                      <a:pt x="702584" y="0"/>
                    </a:lnTo>
                    <a:cubicBezTo>
                      <a:pt x="736245" y="0"/>
                      <a:pt x="763534" y="27288"/>
                      <a:pt x="763534" y="60950"/>
                    </a:cubicBezTo>
                    <a:lnTo>
                      <a:pt x="763534" y="726327"/>
                    </a:lnTo>
                    <a:cubicBezTo>
                      <a:pt x="763534" y="759989"/>
                      <a:pt x="736245" y="787277"/>
                      <a:pt x="702584" y="787277"/>
                    </a:cubicBezTo>
                    <a:lnTo>
                      <a:pt x="60950" y="787277"/>
                    </a:lnTo>
                    <a:cubicBezTo>
                      <a:pt x="27288" y="787277"/>
                      <a:pt x="0" y="759989"/>
                      <a:pt x="0" y="726327"/>
                    </a:cubicBezTo>
                    <a:lnTo>
                      <a:pt x="0" y="60950"/>
                    </a:lnTo>
                    <a:cubicBezTo>
                      <a:pt x="0" y="27288"/>
                      <a:pt x="27288" y="0"/>
                      <a:pt x="60950" y="0"/>
                    </a:cubicBezTo>
                    <a:close/>
                  </a:path>
                </a:pathLst>
              </a:custGeom>
              <a:blipFill>
                <a:blip r:embed="rId11"/>
                <a:stretch>
                  <a:fillRect b="-45476"/>
                </a:stretch>
              </a:blipFill>
            </p:spPr>
          </p:sp>
        </p:grpSp>
        <p:sp>
          <p:nvSpPr>
            <p:cNvPr id="64" name="TextBox 55">
              <a:extLst>
                <a:ext uri="{FF2B5EF4-FFF2-40B4-BE49-F238E27FC236}">
                  <a16:creationId xmlns:a16="http://schemas.microsoft.com/office/drawing/2014/main" id="{D7284E36-350A-8DDD-A62A-A0B8B20FAF06}"/>
                </a:ext>
              </a:extLst>
            </p:cNvPr>
            <p:cNvSpPr txBox="1"/>
            <p:nvPr/>
          </p:nvSpPr>
          <p:spPr>
            <a:xfrm>
              <a:off x="0" y="2540549"/>
              <a:ext cx="3430571" cy="3652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60"/>
                </a:lnSpc>
              </a:pPr>
              <a:r>
                <a:rPr lang="en-US" sz="1800" b="1" dirty="0">
                  <a:solidFill>
                    <a:srgbClr val="012686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Jean-Luc FORGET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58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5547" y="0"/>
            <a:ext cx="18353547" cy="10287000"/>
          </a:xfrm>
          <a:custGeom>
            <a:avLst/>
            <a:gdLst/>
            <a:ahLst/>
            <a:cxnLst/>
            <a:rect l="l" t="t" r="r" b="b"/>
            <a:pathLst>
              <a:path w="18353547" h="10287000">
                <a:moveTo>
                  <a:pt x="0" y="0"/>
                </a:moveTo>
                <a:lnTo>
                  <a:pt x="18353547" y="0"/>
                </a:lnTo>
                <a:lnTo>
                  <a:pt x="18353547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5113" b="-1687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939575" y="4714118"/>
            <a:ext cx="2341237" cy="2300063"/>
            <a:chOff x="0" y="0"/>
            <a:chExt cx="3121650" cy="3066751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2377513"/>
              <a:ext cx="3121650" cy="689238"/>
              <a:chOff x="0" y="0"/>
              <a:chExt cx="616622" cy="136146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616622" cy="136146"/>
              </a:xfrm>
              <a:custGeom>
                <a:avLst/>
                <a:gdLst/>
                <a:ahLst/>
                <a:cxnLst/>
                <a:rect l="l" t="t" r="r" b="b"/>
                <a:pathLst>
                  <a:path w="616622" h="136146">
                    <a:moveTo>
                      <a:pt x="16534" y="0"/>
                    </a:moveTo>
                    <a:lnTo>
                      <a:pt x="600088" y="0"/>
                    </a:lnTo>
                    <a:cubicBezTo>
                      <a:pt x="604473" y="0"/>
                      <a:pt x="608679" y="1742"/>
                      <a:pt x="611780" y="4843"/>
                    </a:cubicBezTo>
                    <a:cubicBezTo>
                      <a:pt x="614880" y="7943"/>
                      <a:pt x="616622" y="12149"/>
                      <a:pt x="616622" y="16534"/>
                    </a:cubicBezTo>
                    <a:lnTo>
                      <a:pt x="616622" y="119612"/>
                    </a:lnTo>
                    <a:cubicBezTo>
                      <a:pt x="616622" y="123997"/>
                      <a:pt x="614880" y="128202"/>
                      <a:pt x="611780" y="131303"/>
                    </a:cubicBezTo>
                    <a:cubicBezTo>
                      <a:pt x="608679" y="134404"/>
                      <a:pt x="604473" y="136146"/>
                      <a:pt x="600088" y="136146"/>
                    </a:cubicBezTo>
                    <a:lnTo>
                      <a:pt x="16534" y="136146"/>
                    </a:lnTo>
                    <a:cubicBezTo>
                      <a:pt x="12149" y="136146"/>
                      <a:pt x="7943" y="134404"/>
                      <a:pt x="4843" y="131303"/>
                    </a:cubicBezTo>
                    <a:cubicBezTo>
                      <a:pt x="1742" y="128202"/>
                      <a:pt x="0" y="123997"/>
                      <a:pt x="0" y="119612"/>
                    </a:cubicBezTo>
                    <a:lnTo>
                      <a:pt x="0" y="16534"/>
                    </a:lnTo>
                    <a:cubicBezTo>
                      <a:pt x="0" y="12149"/>
                      <a:pt x="1742" y="7943"/>
                      <a:pt x="4843" y="4843"/>
                    </a:cubicBezTo>
                    <a:cubicBezTo>
                      <a:pt x="7943" y="1742"/>
                      <a:pt x="12149" y="0"/>
                      <a:pt x="16534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-9525"/>
                <a:ext cx="616622" cy="14567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60"/>
                  </a:lnSpc>
                </a:pPr>
                <a:endParaRPr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459976" y="0"/>
              <a:ext cx="2201697" cy="2270163"/>
              <a:chOff x="0" y="0"/>
              <a:chExt cx="763534" cy="787277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763534" cy="787277"/>
              </a:xfrm>
              <a:custGeom>
                <a:avLst/>
                <a:gdLst/>
                <a:ahLst/>
                <a:cxnLst/>
                <a:rect l="l" t="t" r="r" b="b"/>
                <a:pathLst>
                  <a:path w="763534" h="787277">
                    <a:moveTo>
                      <a:pt x="60950" y="0"/>
                    </a:moveTo>
                    <a:lnTo>
                      <a:pt x="702584" y="0"/>
                    </a:lnTo>
                    <a:cubicBezTo>
                      <a:pt x="736245" y="0"/>
                      <a:pt x="763534" y="27288"/>
                      <a:pt x="763534" y="60950"/>
                    </a:cubicBezTo>
                    <a:lnTo>
                      <a:pt x="763534" y="726327"/>
                    </a:lnTo>
                    <a:cubicBezTo>
                      <a:pt x="763534" y="759989"/>
                      <a:pt x="736245" y="787277"/>
                      <a:pt x="702584" y="787277"/>
                    </a:cubicBezTo>
                    <a:lnTo>
                      <a:pt x="60950" y="787277"/>
                    </a:lnTo>
                    <a:cubicBezTo>
                      <a:pt x="27288" y="787277"/>
                      <a:pt x="0" y="759989"/>
                      <a:pt x="0" y="726327"/>
                    </a:cubicBezTo>
                    <a:lnTo>
                      <a:pt x="0" y="60950"/>
                    </a:lnTo>
                    <a:cubicBezTo>
                      <a:pt x="0" y="27288"/>
                      <a:pt x="27288" y="0"/>
                      <a:pt x="60950" y="0"/>
                    </a:cubicBezTo>
                    <a:close/>
                  </a:path>
                </a:pathLst>
              </a:custGeom>
              <a:blipFill>
                <a:blip r:embed="rId4"/>
                <a:stretch>
                  <a:fillRect b="-45567"/>
                </a:stretch>
              </a:blipFill>
            </p:spPr>
          </p:sp>
        </p:grpSp>
        <p:sp>
          <p:nvSpPr>
            <p:cNvPr id="9" name="TextBox 9"/>
            <p:cNvSpPr txBox="1"/>
            <p:nvPr/>
          </p:nvSpPr>
          <p:spPr>
            <a:xfrm>
              <a:off x="0" y="2540549"/>
              <a:ext cx="3121650" cy="3652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60"/>
                </a:lnSpc>
              </a:pPr>
              <a:r>
                <a:rPr lang="en-US" sz="1800" b="1">
                  <a:solidFill>
                    <a:srgbClr val="012686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Emmanuel FOLLOPE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4517669" y="4714118"/>
            <a:ext cx="2678413" cy="2300063"/>
            <a:chOff x="0" y="0"/>
            <a:chExt cx="3571218" cy="3066751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2377513"/>
              <a:ext cx="3571218" cy="689238"/>
              <a:chOff x="0" y="0"/>
              <a:chExt cx="705426" cy="136146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705426" cy="136146"/>
              </a:xfrm>
              <a:custGeom>
                <a:avLst/>
                <a:gdLst/>
                <a:ahLst/>
                <a:cxnLst/>
                <a:rect l="l" t="t" r="r" b="b"/>
                <a:pathLst>
                  <a:path w="705426" h="136146">
                    <a:moveTo>
                      <a:pt x="14452" y="0"/>
                    </a:moveTo>
                    <a:lnTo>
                      <a:pt x="690973" y="0"/>
                    </a:lnTo>
                    <a:cubicBezTo>
                      <a:pt x="694806" y="0"/>
                      <a:pt x="698482" y="1523"/>
                      <a:pt x="701193" y="4233"/>
                    </a:cubicBezTo>
                    <a:cubicBezTo>
                      <a:pt x="703903" y="6943"/>
                      <a:pt x="705426" y="10619"/>
                      <a:pt x="705426" y="14452"/>
                    </a:cubicBezTo>
                    <a:lnTo>
                      <a:pt x="705426" y="121693"/>
                    </a:lnTo>
                    <a:cubicBezTo>
                      <a:pt x="705426" y="125526"/>
                      <a:pt x="703903" y="129202"/>
                      <a:pt x="701193" y="131913"/>
                    </a:cubicBezTo>
                    <a:cubicBezTo>
                      <a:pt x="698482" y="134623"/>
                      <a:pt x="694806" y="136146"/>
                      <a:pt x="690973" y="136146"/>
                    </a:cubicBezTo>
                    <a:lnTo>
                      <a:pt x="14452" y="136146"/>
                    </a:lnTo>
                    <a:cubicBezTo>
                      <a:pt x="6471" y="136146"/>
                      <a:pt x="0" y="129675"/>
                      <a:pt x="0" y="121693"/>
                    </a:cubicBezTo>
                    <a:lnTo>
                      <a:pt x="0" y="14452"/>
                    </a:lnTo>
                    <a:cubicBezTo>
                      <a:pt x="0" y="10619"/>
                      <a:pt x="1523" y="6943"/>
                      <a:pt x="4233" y="4233"/>
                    </a:cubicBezTo>
                    <a:cubicBezTo>
                      <a:pt x="6943" y="1523"/>
                      <a:pt x="10619" y="0"/>
                      <a:pt x="14452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0" y="-9525"/>
                <a:ext cx="705426" cy="14567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60"/>
                  </a:lnSpc>
                </a:pPr>
                <a:endParaRPr/>
              </a:p>
            </p:txBody>
          </p:sp>
        </p:grpSp>
        <p:sp>
          <p:nvSpPr>
            <p:cNvPr id="14" name="Freeform 14"/>
            <p:cNvSpPr/>
            <p:nvPr/>
          </p:nvSpPr>
          <p:spPr>
            <a:xfrm>
              <a:off x="666117" y="0"/>
              <a:ext cx="2238985" cy="2227415"/>
            </a:xfrm>
            <a:prstGeom prst="roundRect">
              <a:avLst>
                <a:gd name="adj" fmla="val 6277"/>
              </a:avLst>
            </a:prstGeom>
            <a:blipFill>
              <a:blip r:embed="rId5"/>
              <a:stretch>
                <a:fillRect l="-1048" t="-21713" r="1048" b="-1290"/>
              </a:stretch>
            </a:blipFill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24808" y="2540550"/>
              <a:ext cx="3521603" cy="36512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160"/>
                </a:lnSpc>
              </a:pPr>
              <a:r>
                <a:rPr lang="en-US" sz="1800" b="1" dirty="0">
                  <a:solidFill>
                    <a:srgbClr val="012686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Florence FREDJ-CATEL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8432940" y="4714118"/>
            <a:ext cx="2341237" cy="2300063"/>
            <a:chOff x="0" y="0"/>
            <a:chExt cx="3121650" cy="3066751"/>
          </a:xfrm>
        </p:grpSpPr>
        <p:grpSp>
          <p:nvGrpSpPr>
            <p:cNvPr id="17" name="Group 17"/>
            <p:cNvGrpSpPr/>
            <p:nvPr/>
          </p:nvGrpSpPr>
          <p:grpSpPr>
            <a:xfrm>
              <a:off x="0" y="2377513"/>
              <a:ext cx="3121650" cy="689238"/>
              <a:chOff x="0" y="0"/>
              <a:chExt cx="616622" cy="136146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616622" cy="136146"/>
              </a:xfrm>
              <a:custGeom>
                <a:avLst/>
                <a:gdLst/>
                <a:ahLst/>
                <a:cxnLst/>
                <a:rect l="l" t="t" r="r" b="b"/>
                <a:pathLst>
                  <a:path w="616622" h="136146">
                    <a:moveTo>
                      <a:pt x="16534" y="0"/>
                    </a:moveTo>
                    <a:lnTo>
                      <a:pt x="600088" y="0"/>
                    </a:lnTo>
                    <a:cubicBezTo>
                      <a:pt x="604473" y="0"/>
                      <a:pt x="608679" y="1742"/>
                      <a:pt x="611780" y="4843"/>
                    </a:cubicBezTo>
                    <a:cubicBezTo>
                      <a:pt x="614880" y="7943"/>
                      <a:pt x="616622" y="12149"/>
                      <a:pt x="616622" y="16534"/>
                    </a:cubicBezTo>
                    <a:lnTo>
                      <a:pt x="616622" y="119612"/>
                    </a:lnTo>
                    <a:cubicBezTo>
                      <a:pt x="616622" y="123997"/>
                      <a:pt x="614880" y="128202"/>
                      <a:pt x="611780" y="131303"/>
                    </a:cubicBezTo>
                    <a:cubicBezTo>
                      <a:pt x="608679" y="134404"/>
                      <a:pt x="604473" y="136146"/>
                      <a:pt x="600088" y="136146"/>
                    </a:cubicBezTo>
                    <a:lnTo>
                      <a:pt x="16534" y="136146"/>
                    </a:lnTo>
                    <a:cubicBezTo>
                      <a:pt x="12149" y="136146"/>
                      <a:pt x="7943" y="134404"/>
                      <a:pt x="4843" y="131303"/>
                    </a:cubicBezTo>
                    <a:cubicBezTo>
                      <a:pt x="1742" y="128202"/>
                      <a:pt x="0" y="123997"/>
                      <a:pt x="0" y="119612"/>
                    </a:cubicBezTo>
                    <a:lnTo>
                      <a:pt x="0" y="16534"/>
                    </a:lnTo>
                    <a:cubicBezTo>
                      <a:pt x="0" y="12149"/>
                      <a:pt x="1742" y="7943"/>
                      <a:pt x="4843" y="4843"/>
                    </a:cubicBezTo>
                    <a:cubicBezTo>
                      <a:pt x="7943" y="1742"/>
                      <a:pt x="12149" y="0"/>
                      <a:pt x="16534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0" y="-9525"/>
                <a:ext cx="616622" cy="14567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60"/>
                  </a:lnSpc>
                </a:pPr>
                <a:endParaRPr/>
              </a:p>
            </p:txBody>
          </p:sp>
        </p:grpSp>
        <p:sp>
          <p:nvSpPr>
            <p:cNvPr id="20" name="Freeform 20"/>
            <p:cNvSpPr/>
            <p:nvPr/>
          </p:nvSpPr>
          <p:spPr>
            <a:xfrm>
              <a:off x="478690" y="0"/>
              <a:ext cx="2238985" cy="2238985"/>
            </a:xfrm>
            <a:prstGeom prst="roundRect">
              <a:avLst>
                <a:gd name="adj" fmla="val 6079"/>
              </a:avLst>
            </a:prstGeom>
            <a:blipFill>
              <a:blip r:embed="rId6"/>
              <a:stretch>
                <a:fillRect t="-2401" b="-30757"/>
              </a:stretch>
            </a:blipFill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2540500"/>
              <a:ext cx="3121650" cy="3652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60"/>
                </a:lnSpc>
              </a:pPr>
              <a:r>
                <a:rPr lang="en-US" sz="1800" b="1">
                  <a:solidFill>
                    <a:srgbClr val="012686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Hélène FONTAINE</a:t>
              </a: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2011035" y="4714118"/>
            <a:ext cx="2359843" cy="2300063"/>
            <a:chOff x="0" y="0"/>
            <a:chExt cx="3146457" cy="3066751"/>
          </a:xfrm>
        </p:grpSpPr>
        <p:grpSp>
          <p:nvGrpSpPr>
            <p:cNvPr id="23" name="Group 23"/>
            <p:cNvGrpSpPr/>
            <p:nvPr/>
          </p:nvGrpSpPr>
          <p:grpSpPr>
            <a:xfrm>
              <a:off x="0" y="2377513"/>
              <a:ext cx="3121650" cy="689238"/>
              <a:chOff x="0" y="0"/>
              <a:chExt cx="616622" cy="136146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616622" cy="136146"/>
              </a:xfrm>
              <a:custGeom>
                <a:avLst/>
                <a:gdLst/>
                <a:ahLst/>
                <a:cxnLst/>
                <a:rect l="l" t="t" r="r" b="b"/>
                <a:pathLst>
                  <a:path w="616622" h="136146">
                    <a:moveTo>
                      <a:pt x="16534" y="0"/>
                    </a:moveTo>
                    <a:lnTo>
                      <a:pt x="600088" y="0"/>
                    </a:lnTo>
                    <a:cubicBezTo>
                      <a:pt x="604473" y="0"/>
                      <a:pt x="608679" y="1742"/>
                      <a:pt x="611780" y="4843"/>
                    </a:cubicBezTo>
                    <a:cubicBezTo>
                      <a:pt x="614880" y="7943"/>
                      <a:pt x="616622" y="12149"/>
                      <a:pt x="616622" y="16534"/>
                    </a:cubicBezTo>
                    <a:lnTo>
                      <a:pt x="616622" y="119612"/>
                    </a:lnTo>
                    <a:cubicBezTo>
                      <a:pt x="616622" y="123997"/>
                      <a:pt x="614880" y="128202"/>
                      <a:pt x="611780" y="131303"/>
                    </a:cubicBezTo>
                    <a:cubicBezTo>
                      <a:pt x="608679" y="134404"/>
                      <a:pt x="604473" y="136146"/>
                      <a:pt x="600088" y="136146"/>
                    </a:cubicBezTo>
                    <a:lnTo>
                      <a:pt x="16534" y="136146"/>
                    </a:lnTo>
                    <a:cubicBezTo>
                      <a:pt x="12149" y="136146"/>
                      <a:pt x="7943" y="134404"/>
                      <a:pt x="4843" y="131303"/>
                    </a:cubicBezTo>
                    <a:cubicBezTo>
                      <a:pt x="1742" y="128202"/>
                      <a:pt x="0" y="123997"/>
                      <a:pt x="0" y="119612"/>
                    </a:cubicBezTo>
                    <a:lnTo>
                      <a:pt x="0" y="16534"/>
                    </a:lnTo>
                    <a:cubicBezTo>
                      <a:pt x="0" y="12149"/>
                      <a:pt x="1742" y="7943"/>
                      <a:pt x="4843" y="4843"/>
                    </a:cubicBezTo>
                    <a:cubicBezTo>
                      <a:pt x="7943" y="1742"/>
                      <a:pt x="12149" y="0"/>
                      <a:pt x="16534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5" name="TextBox 25"/>
              <p:cNvSpPr txBox="1"/>
              <p:nvPr/>
            </p:nvSpPr>
            <p:spPr>
              <a:xfrm>
                <a:off x="0" y="-9525"/>
                <a:ext cx="616622" cy="14567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60"/>
                  </a:lnSpc>
                </a:pPr>
                <a:endParaRPr/>
              </a:p>
            </p:txBody>
          </p:sp>
        </p:grpSp>
        <p:sp>
          <p:nvSpPr>
            <p:cNvPr id="26" name="Freeform 26"/>
            <p:cNvSpPr/>
            <p:nvPr/>
          </p:nvSpPr>
          <p:spPr>
            <a:xfrm>
              <a:off x="453010" y="0"/>
              <a:ext cx="2215629" cy="2259038"/>
            </a:xfrm>
            <a:prstGeom prst="roundRect">
              <a:avLst>
                <a:gd name="adj" fmla="val 8260"/>
              </a:avLst>
            </a:prstGeom>
            <a:blipFill>
              <a:blip r:embed="rId7"/>
              <a:stretch>
                <a:fillRect l="68" t="1268" r="-2026" b="-52518"/>
              </a:stretch>
            </a:blipFill>
          </p:spPr>
        </p:sp>
        <p:sp>
          <p:nvSpPr>
            <p:cNvPr id="27" name="TextBox 27"/>
            <p:cNvSpPr txBox="1"/>
            <p:nvPr/>
          </p:nvSpPr>
          <p:spPr>
            <a:xfrm>
              <a:off x="19409" y="2540500"/>
              <a:ext cx="3127048" cy="3652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60"/>
                </a:lnSpc>
              </a:pPr>
              <a:r>
                <a:rPr lang="en-US" sz="1800" b="1" dirty="0">
                  <a:solidFill>
                    <a:srgbClr val="012686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Alain LE MAGUER</a:t>
              </a:r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15607736" y="4714118"/>
            <a:ext cx="2341237" cy="2300063"/>
            <a:chOff x="0" y="0"/>
            <a:chExt cx="3121650" cy="3066751"/>
          </a:xfrm>
        </p:grpSpPr>
        <p:grpSp>
          <p:nvGrpSpPr>
            <p:cNvPr id="29" name="Group 29"/>
            <p:cNvGrpSpPr/>
            <p:nvPr/>
          </p:nvGrpSpPr>
          <p:grpSpPr>
            <a:xfrm>
              <a:off x="0" y="2377513"/>
              <a:ext cx="3121650" cy="689238"/>
              <a:chOff x="0" y="0"/>
              <a:chExt cx="616622" cy="136146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616622" cy="136146"/>
              </a:xfrm>
              <a:custGeom>
                <a:avLst/>
                <a:gdLst/>
                <a:ahLst/>
                <a:cxnLst/>
                <a:rect l="l" t="t" r="r" b="b"/>
                <a:pathLst>
                  <a:path w="616622" h="136146">
                    <a:moveTo>
                      <a:pt x="16534" y="0"/>
                    </a:moveTo>
                    <a:lnTo>
                      <a:pt x="600088" y="0"/>
                    </a:lnTo>
                    <a:cubicBezTo>
                      <a:pt x="604473" y="0"/>
                      <a:pt x="608679" y="1742"/>
                      <a:pt x="611780" y="4843"/>
                    </a:cubicBezTo>
                    <a:cubicBezTo>
                      <a:pt x="614880" y="7943"/>
                      <a:pt x="616622" y="12149"/>
                      <a:pt x="616622" y="16534"/>
                    </a:cubicBezTo>
                    <a:lnTo>
                      <a:pt x="616622" y="119612"/>
                    </a:lnTo>
                    <a:cubicBezTo>
                      <a:pt x="616622" y="123997"/>
                      <a:pt x="614880" y="128202"/>
                      <a:pt x="611780" y="131303"/>
                    </a:cubicBezTo>
                    <a:cubicBezTo>
                      <a:pt x="608679" y="134404"/>
                      <a:pt x="604473" y="136146"/>
                      <a:pt x="600088" y="136146"/>
                    </a:cubicBezTo>
                    <a:lnTo>
                      <a:pt x="16534" y="136146"/>
                    </a:lnTo>
                    <a:cubicBezTo>
                      <a:pt x="12149" y="136146"/>
                      <a:pt x="7943" y="134404"/>
                      <a:pt x="4843" y="131303"/>
                    </a:cubicBezTo>
                    <a:cubicBezTo>
                      <a:pt x="1742" y="128202"/>
                      <a:pt x="0" y="123997"/>
                      <a:pt x="0" y="119612"/>
                    </a:cubicBezTo>
                    <a:lnTo>
                      <a:pt x="0" y="16534"/>
                    </a:lnTo>
                    <a:cubicBezTo>
                      <a:pt x="0" y="12149"/>
                      <a:pt x="1742" y="7943"/>
                      <a:pt x="4843" y="4843"/>
                    </a:cubicBezTo>
                    <a:cubicBezTo>
                      <a:pt x="7943" y="1742"/>
                      <a:pt x="12149" y="0"/>
                      <a:pt x="16534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9525"/>
                <a:ext cx="616622" cy="14567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60"/>
                  </a:lnSpc>
                </a:pPr>
                <a:endParaRPr/>
              </a:p>
            </p:txBody>
          </p:sp>
        </p:grpSp>
        <p:sp>
          <p:nvSpPr>
            <p:cNvPr id="32" name="Freeform 32"/>
            <p:cNvSpPr/>
            <p:nvPr/>
          </p:nvSpPr>
          <p:spPr>
            <a:xfrm>
              <a:off x="441332" y="0"/>
              <a:ext cx="2238985" cy="2238985"/>
            </a:xfrm>
            <a:prstGeom prst="roundRect">
              <a:avLst>
                <a:gd name="adj" fmla="val 7213"/>
              </a:avLst>
            </a:prstGeom>
            <a:blipFill>
              <a:blip r:embed="rId8"/>
              <a:stretch>
                <a:fillRect l="-778" t="-4767" r="778" b="-46482"/>
              </a:stretch>
            </a:blipFill>
          </p:spPr>
        </p:sp>
        <p:sp>
          <p:nvSpPr>
            <p:cNvPr id="33" name="TextBox 33"/>
            <p:cNvSpPr txBox="1"/>
            <p:nvPr/>
          </p:nvSpPr>
          <p:spPr>
            <a:xfrm>
              <a:off x="0" y="2540500"/>
              <a:ext cx="3121650" cy="3652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60"/>
                </a:lnSpc>
              </a:pPr>
              <a:r>
                <a:rPr lang="en-US" sz="1800" b="1">
                  <a:solidFill>
                    <a:srgbClr val="012686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Christophe LOISON</a:t>
              </a:r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2495870" y="7271356"/>
            <a:ext cx="2341237" cy="2300063"/>
            <a:chOff x="0" y="0"/>
            <a:chExt cx="3121650" cy="3066751"/>
          </a:xfrm>
        </p:grpSpPr>
        <p:grpSp>
          <p:nvGrpSpPr>
            <p:cNvPr id="35" name="Group 35"/>
            <p:cNvGrpSpPr/>
            <p:nvPr/>
          </p:nvGrpSpPr>
          <p:grpSpPr>
            <a:xfrm>
              <a:off x="0" y="2377513"/>
              <a:ext cx="3121650" cy="689238"/>
              <a:chOff x="0" y="0"/>
              <a:chExt cx="616622" cy="136146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0" y="0"/>
                <a:ext cx="616622" cy="136146"/>
              </a:xfrm>
              <a:custGeom>
                <a:avLst/>
                <a:gdLst/>
                <a:ahLst/>
                <a:cxnLst/>
                <a:rect l="l" t="t" r="r" b="b"/>
                <a:pathLst>
                  <a:path w="616622" h="136146">
                    <a:moveTo>
                      <a:pt x="16534" y="0"/>
                    </a:moveTo>
                    <a:lnTo>
                      <a:pt x="600088" y="0"/>
                    </a:lnTo>
                    <a:cubicBezTo>
                      <a:pt x="604473" y="0"/>
                      <a:pt x="608679" y="1742"/>
                      <a:pt x="611780" y="4843"/>
                    </a:cubicBezTo>
                    <a:cubicBezTo>
                      <a:pt x="614880" y="7943"/>
                      <a:pt x="616622" y="12149"/>
                      <a:pt x="616622" y="16534"/>
                    </a:cubicBezTo>
                    <a:lnTo>
                      <a:pt x="616622" y="119612"/>
                    </a:lnTo>
                    <a:cubicBezTo>
                      <a:pt x="616622" y="123997"/>
                      <a:pt x="614880" y="128202"/>
                      <a:pt x="611780" y="131303"/>
                    </a:cubicBezTo>
                    <a:cubicBezTo>
                      <a:pt x="608679" y="134404"/>
                      <a:pt x="604473" y="136146"/>
                      <a:pt x="600088" y="136146"/>
                    </a:cubicBezTo>
                    <a:lnTo>
                      <a:pt x="16534" y="136146"/>
                    </a:lnTo>
                    <a:cubicBezTo>
                      <a:pt x="12149" y="136146"/>
                      <a:pt x="7943" y="134404"/>
                      <a:pt x="4843" y="131303"/>
                    </a:cubicBezTo>
                    <a:cubicBezTo>
                      <a:pt x="1742" y="128202"/>
                      <a:pt x="0" y="123997"/>
                      <a:pt x="0" y="119612"/>
                    </a:cubicBezTo>
                    <a:lnTo>
                      <a:pt x="0" y="16534"/>
                    </a:lnTo>
                    <a:cubicBezTo>
                      <a:pt x="0" y="12149"/>
                      <a:pt x="1742" y="7943"/>
                      <a:pt x="4843" y="4843"/>
                    </a:cubicBezTo>
                    <a:cubicBezTo>
                      <a:pt x="7943" y="1742"/>
                      <a:pt x="12149" y="0"/>
                      <a:pt x="16534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37" name="TextBox 37"/>
              <p:cNvSpPr txBox="1"/>
              <p:nvPr/>
            </p:nvSpPr>
            <p:spPr>
              <a:xfrm>
                <a:off x="0" y="-9525"/>
                <a:ext cx="616622" cy="14567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60"/>
                  </a:lnSpc>
                </a:pPr>
                <a:endParaRPr/>
              </a:p>
            </p:txBody>
          </p:sp>
        </p:grpSp>
        <p:grpSp>
          <p:nvGrpSpPr>
            <p:cNvPr id="38" name="Group 38"/>
            <p:cNvGrpSpPr/>
            <p:nvPr/>
          </p:nvGrpSpPr>
          <p:grpSpPr>
            <a:xfrm>
              <a:off x="459976" y="0"/>
              <a:ext cx="2201697" cy="2270163"/>
              <a:chOff x="0" y="0"/>
              <a:chExt cx="763534" cy="787277"/>
            </a:xfrm>
          </p:grpSpPr>
          <p:sp>
            <p:nvSpPr>
              <p:cNvPr id="39" name="Freeform 39"/>
              <p:cNvSpPr/>
              <p:nvPr/>
            </p:nvSpPr>
            <p:spPr>
              <a:xfrm>
                <a:off x="0" y="0"/>
                <a:ext cx="763534" cy="787277"/>
              </a:xfrm>
              <a:custGeom>
                <a:avLst/>
                <a:gdLst/>
                <a:ahLst/>
                <a:cxnLst/>
                <a:rect l="l" t="t" r="r" b="b"/>
                <a:pathLst>
                  <a:path w="763534" h="787277">
                    <a:moveTo>
                      <a:pt x="60950" y="0"/>
                    </a:moveTo>
                    <a:lnTo>
                      <a:pt x="702584" y="0"/>
                    </a:lnTo>
                    <a:cubicBezTo>
                      <a:pt x="736245" y="0"/>
                      <a:pt x="763534" y="27288"/>
                      <a:pt x="763534" y="60950"/>
                    </a:cubicBezTo>
                    <a:lnTo>
                      <a:pt x="763534" y="726327"/>
                    </a:lnTo>
                    <a:cubicBezTo>
                      <a:pt x="763534" y="759989"/>
                      <a:pt x="736245" y="787277"/>
                      <a:pt x="702584" y="787277"/>
                    </a:cubicBezTo>
                    <a:lnTo>
                      <a:pt x="60950" y="787277"/>
                    </a:lnTo>
                    <a:cubicBezTo>
                      <a:pt x="27288" y="787277"/>
                      <a:pt x="0" y="759989"/>
                      <a:pt x="0" y="726327"/>
                    </a:cubicBezTo>
                    <a:lnTo>
                      <a:pt x="0" y="60950"/>
                    </a:lnTo>
                    <a:cubicBezTo>
                      <a:pt x="0" y="27288"/>
                      <a:pt x="27288" y="0"/>
                      <a:pt x="60950" y="0"/>
                    </a:cubicBezTo>
                    <a:close/>
                  </a:path>
                </a:pathLst>
              </a:custGeom>
              <a:blipFill>
                <a:blip r:embed="rId9"/>
                <a:stretch>
                  <a:fillRect t="-1362" r="-57" b="-27973"/>
                </a:stretch>
              </a:blipFill>
            </p:spPr>
          </p:sp>
        </p:grpSp>
        <p:sp>
          <p:nvSpPr>
            <p:cNvPr id="40" name="TextBox 40"/>
            <p:cNvSpPr txBox="1"/>
            <p:nvPr/>
          </p:nvSpPr>
          <p:spPr>
            <a:xfrm>
              <a:off x="0" y="2540549"/>
              <a:ext cx="3121650" cy="3652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60"/>
                </a:lnSpc>
              </a:pPr>
              <a:r>
                <a:rPr lang="en-US" sz="1800" b="1" dirty="0">
                  <a:solidFill>
                    <a:srgbClr val="012686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Laurent PAYEN</a:t>
              </a:r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6171914" y="7271356"/>
            <a:ext cx="2572929" cy="2300063"/>
            <a:chOff x="0" y="0"/>
            <a:chExt cx="3430571" cy="3066751"/>
          </a:xfrm>
        </p:grpSpPr>
        <p:grpSp>
          <p:nvGrpSpPr>
            <p:cNvPr id="42" name="Group 42"/>
            <p:cNvGrpSpPr/>
            <p:nvPr/>
          </p:nvGrpSpPr>
          <p:grpSpPr>
            <a:xfrm>
              <a:off x="0" y="2377513"/>
              <a:ext cx="3430571" cy="689238"/>
              <a:chOff x="0" y="0"/>
              <a:chExt cx="677644" cy="136146"/>
            </a:xfrm>
          </p:grpSpPr>
          <p:sp>
            <p:nvSpPr>
              <p:cNvPr id="43" name="Freeform 43"/>
              <p:cNvSpPr/>
              <p:nvPr/>
            </p:nvSpPr>
            <p:spPr>
              <a:xfrm>
                <a:off x="0" y="0"/>
                <a:ext cx="677644" cy="136146"/>
              </a:xfrm>
              <a:custGeom>
                <a:avLst/>
                <a:gdLst/>
                <a:ahLst/>
                <a:cxnLst/>
                <a:rect l="l" t="t" r="r" b="b"/>
                <a:pathLst>
                  <a:path w="677644" h="136146">
                    <a:moveTo>
                      <a:pt x="15045" y="0"/>
                    </a:moveTo>
                    <a:lnTo>
                      <a:pt x="662599" y="0"/>
                    </a:lnTo>
                    <a:cubicBezTo>
                      <a:pt x="666589" y="0"/>
                      <a:pt x="670416" y="1585"/>
                      <a:pt x="673237" y="4407"/>
                    </a:cubicBezTo>
                    <a:cubicBezTo>
                      <a:pt x="676059" y="7228"/>
                      <a:pt x="677644" y="11055"/>
                      <a:pt x="677644" y="15045"/>
                    </a:cubicBezTo>
                    <a:lnTo>
                      <a:pt x="677644" y="121101"/>
                    </a:lnTo>
                    <a:cubicBezTo>
                      <a:pt x="677644" y="125091"/>
                      <a:pt x="676059" y="128918"/>
                      <a:pt x="673237" y="131739"/>
                    </a:cubicBezTo>
                    <a:cubicBezTo>
                      <a:pt x="670416" y="134561"/>
                      <a:pt x="666589" y="136146"/>
                      <a:pt x="662599" y="136146"/>
                    </a:cubicBezTo>
                    <a:lnTo>
                      <a:pt x="15045" y="136146"/>
                    </a:lnTo>
                    <a:cubicBezTo>
                      <a:pt x="11055" y="136146"/>
                      <a:pt x="7228" y="134561"/>
                      <a:pt x="4407" y="131739"/>
                    </a:cubicBezTo>
                    <a:cubicBezTo>
                      <a:pt x="1585" y="128918"/>
                      <a:pt x="0" y="125091"/>
                      <a:pt x="0" y="121101"/>
                    </a:cubicBezTo>
                    <a:lnTo>
                      <a:pt x="0" y="15045"/>
                    </a:lnTo>
                    <a:cubicBezTo>
                      <a:pt x="0" y="11055"/>
                      <a:pt x="1585" y="7228"/>
                      <a:pt x="4407" y="4407"/>
                    </a:cubicBezTo>
                    <a:cubicBezTo>
                      <a:pt x="7228" y="1585"/>
                      <a:pt x="11055" y="0"/>
                      <a:pt x="15045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44" name="TextBox 44"/>
              <p:cNvSpPr txBox="1"/>
              <p:nvPr/>
            </p:nvSpPr>
            <p:spPr>
              <a:xfrm>
                <a:off x="0" y="-9525"/>
                <a:ext cx="677644" cy="14567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60"/>
                  </a:lnSpc>
                </a:pPr>
                <a:endParaRPr/>
              </a:p>
            </p:txBody>
          </p:sp>
        </p:grpSp>
        <p:grpSp>
          <p:nvGrpSpPr>
            <p:cNvPr id="45" name="Group 45"/>
            <p:cNvGrpSpPr/>
            <p:nvPr/>
          </p:nvGrpSpPr>
          <p:grpSpPr>
            <a:xfrm>
              <a:off x="661134" y="0"/>
              <a:ext cx="2201697" cy="2270163"/>
              <a:chOff x="0" y="0"/>
              <a:chExt cx="763534" cy="787277"/>
            </a:xfrm>
          </p:grpSpPr>
          <p:sp>
            <p:nvSpPr>
              <p:cNvPr id="46" name="Freeform 46"/>
              <p:cNvSpPr/>
              <p:nvPr/>
            </p:nvSpPr>
            <p:spPr>
              <a:xfrm>
                <a:off x="0" y="0"/>
                <a:ext cx="763534" cy="787277"/>
              </a:xfrm>
              <a:custGeom>
                <a:avLst/>
                <a:gdLst/>
                <a:ahLst/>
                <a:cxnLst/>
                <a:rect l="l" t="t" r="r" b="b"/>
                <a:pathLst>
                  <a:path w="763534" h="787277">
                    <a:moveTo>
                      <a:pt x="60950" y="0"/>
                    </a:moveTo>
                    <a:lnTo>
                      <a:pt x="702584" y="0"/>
                    </a:lnTo>
                    <a:cubicBezTo>
                      <a:pt x="736245" y="0"/>
                      <a:pt x="763534" y="27288"/>
                      <a:pt x="763534" y="60950"/>
                    </a:cubicBezTo>
                    <a:lnTo>
                      <a:pt x="763534" y="726327"/>
                    </a:lnTo>
                    <a:cubicBezTo>
                      <a:pt x="763534" y="759989"/>
                      <a:pt x="736245" y="787277"/>
                      <a:pt x="702584" y="787277"/>
                    </a:cubicBezTo>
                    <a:lnTo>
                      <a:pt x="60950" y="787277"/>
                    </a:lnTo>
                    <a:cubicBezTo>
                      <a:pt x="27288" y="787277"/>
                      <a:pt x="0" y="759989"/>
                      <a:pt x="0" y="726327"/>
                    </a:cubicBezTo>
                    <a:lnTo>
                      <a:pt x="0" y="60950"/>
                    </a:lnTo>
                    <a:cubicBezTo>
                      <a:pt x="0" y="27288"/>
                      <a:pt x="27288" y="0"/>
                      <a:pt x="60950" y="0"/>
                    </a:cubicBezTo>
                    <a:close/>
                  </a:path>
                </a:pathLst>
              </a:custGeom>
              <a:blipFill>
                <a:blip r:embed="rId10"/>
                <a:stretch>
                  <a:fillRect t="-3129" r="-803" b="-43515"/>
                </a:stretch>
              </a:blipFill>
            </p:spPr>
          </p:sp>
        </p:grpSp>
        <p:sp>
          <p:nvSpPr>
            <p:cNvPr id="47" name="TextBox 47"/>
            <p:cNvSpPr txBox="1"/>
            <p:nvPr/>
          </p:nvSpPr>
          <p:spPr>
            <a:xfrm>
              <a:off x="0" y="2540549"/>
              <a:ext cx="3430571" cy="3652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60"/>
                </a:lnSpc>
              </a:pPr>
              <a:r>
                <a:rPr lang="en-US" sz="1800" b="1">
                  <a:solidFill>
                    <a:srgbClr val="012686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Agnès RAVAT-SANDRE</a:t>
              </a:r>
            </a:p>
          </p:txBody>
        </p:sp>
      </p:grpSp>
      <p:grpSp>
        <p:nvGrpSpPr>
          <p:cNvPr id="48" name="Group 48"/>
          <p:cNvGrpSpPr/>
          <p:nvPr/>
        </p:nvGrpSpPr>
        <p:grpSpPr>
          <a:xfrm>
            <a:off x="10079649" y="7271356"/>
            <a:ext cx="2341237" cy="2300063"/>
            <a:chOff x="0" y="0"/>
            <a:chExt cx="3121650" cy="3066751"/>
          </a:xfrm>
        </p:grpSpPr>
        <p:grpSp>
          <p:nvGrpSpPr>
            <p:cNvPr id="49" name="Group 49"/>
            <p:cNvGrpSpPr/>
            <p:nvPr/>
          </p:nvGrpSpPr>
          <p:grpSpPr>
            <a:xfrm>
              <a:off x="0" y="2377513"/>
              <a:ext cx="3121650" cy="689238"/>
              <a:chOff x="0" y="0"/>
              <a:chExt cx="616622" cy="136146"/>
            </a:xfrm>
          </p:grpSpPr>
          <p:sp>
            <p:nvSpPr>
              <p:cNvPr id="50" name="Freeform 50"/>
              <p:cNvSpPr/>
              <p:nvPr/>
            </p:nvSpPr>
            <p:spPr>
              <a:xfrm>
                <a:off x="0" y="0"/>
                <a:ext cx="616622" cy="136146"/>
              </a:xfrm>
              <a:custGeom>
                <a:avLst/>
                <a:gdLst/>
                <a:ahLst/>
                <a:cxnLst/>
                <a:rect l="l" t="t" r="r" b="b"/>
                <a:pathLst>
                  <a:path w="616622" h="136146">
                    <a:moveTo>
                      <a:pt x="16534" y="0"/>
                    </a:moveTo>
                    <a:lnTo>
                      <a:pt x="600088" y="0"/>
                    </a:lnTo>
                    <a:cubicBezTo>
                      <a:pt x="604473" y="0"/>
                      <a:pt x="608679" y="1742"/>
                      <a:pt x="611780" y="4843"/>
                    </a:cubicBezTo>
                    <a:cubicBezTo>
                      <a:pt x="614880" y="7943"/>
                      <a:pt x="616622" y="12149"/>
                      <a:pt x="616622" y="16534"/>
                    </a:cubicBezTo>
                    <a:lnTo>
                      <a:pt x="616622" y="119612"/>
                    </a:lnTo>
                    <a:cubicBezTo>
                      <a:pt x="616622" y="123997"/>
                      <a:pt x="614880" y="128202"/>
                      <a:pt x="611780" y="131303"/>
                    </a:cubicBezTo>
                    <a:cubicBezTo>
                      <a:pt x="608679" y="134404"/>
                      <a:pt x="604473" y="136146"/>
                      <a:pt x="600088" y="136146"/>
                    </a:cubicBezTo>
                    <a:lnTo>
                      <a:pt x="16534" y="136146"/>
                    </a:lnTo>
                    <a:cubicBezTo>
                      <a:pt x="12149" y="136146"/>
                      <a:pt x="7943" y="134404"/>
                      <a:pt x="4843" y="131303"/>
                    </a:cubicBezTo>
                    <a:cubicBezTo>
                      <a:pt x="1742" y="128202"/>
                      <a:pt x="0" y="123997"/>
                      <a:pt x="0" y="119612"/>
                    </a:cubicBezTo>
                    <a:lnTo>
                      <a:pt x="0" y="16534"/>
                    </a:lnTo>
                    <a:cubicBezTo>
                      <a:pt x="0" y="12149"/>
                      <a:pt x="1742" y="7943"/>
                      <a:pt x="4843" y="4843"/>
                    </a:cubicBezTo>
                    <a:cubicBezTo>
                      <a:pt x="7943" y="1742"/>
                      <a:pt x="12149" y="0"/>
                      <a:pt x="16534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51" name="TextBox 51"/>
              <p:cNvSpPr txBox="1"/>
              <p:nvPr/>
            </p:nvSpPr>
            <p:spPr>
              <a:xfrm>
                <a:off x="0" y="-9525"/>
                <a:ext cx="616622" cy="14567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60"/>
                  </a:lnSpc>
                </a:pPr>
                <a:endParaRPr/>
              </a:p>
            </p:txBody>
          </p:sp>
        </p:grpSp>
        <p:grpSp>
          <p:nvGrpSpPr>
            <p:cNvPr id="52" name="Group 52"/>
            <p:cNvGrpSpPr/>
            <p:nvPr/>
          </p:nvGrpSpPr>
          <p:grpSpPr>
            <a:xfrm>
              <a:off x="459976" y="0"/>
              <a:ext cx="2201697" cy="2270163"/>
              <a:chOff x="0" y="0"/>
              <a:chExt cx="763534" cy="787277"/>
            </a:xfrm>
          </p:grpSpPr>
          <p:sp>
            <p:nvSpPr>
              <p:cNvPr id="53" name="Freeform 53"/>
              <p:cNvSpPr/>
              <p:nvPr/>
            </p:nvSpPr>
            <p:spPr>
              <a:xfrm>
                <a:off x="0" y="0"/>
                <a:ext cx="763534" cy="787277"/>
              </a:xfrm>
              <a:custGeom>
                <a:avLst/>
                <a:gdLst/>
                <a:ahLst/>
                <a:cxnLst/>
                <a:rect l="l" t="t" r="r" b="b"/>
                <a:pathLst>
                  <a:path w="763534" h="787277">
                    <a:moveTo>
                      <a:pt x="60950" y="0"/>
                    </a:moveTo>
                    <a:lnTo>
                      <a:pt x="702584" y="0"/>
                    </a:lnTo>
                    <a:cubicBezTo>
                      <a:pt x="736245" y="0"/>
                      <a:pt x="763534" y="27288"/>
                      <a:pt x="763534" y="60950"/>
                    </a:cubicBezTo>
                    <a:lnTo>
                      <a:pt x="763534" y="726327"/>
                    </a:lnTo>
                    <a:cubicBezTo>
                      <a:pt x="763534" y="759989"/>
                      <a:pt x="736245" y="787277"/>
                      <a:pt x="702584" y="787277"/>
                    </a:cubicBezTo>
                    <a:lnTo>
                      <a:pt x="60950" y="787277"/>
                    </a:lnTo>
                    <a:cubicBezTo>
                      <a:pt x="27288" y="787277"/>
                      <a:pt x="0" y="759989"/>
                      <a:pt x="0" y="726327"/>
                    </a:cubicBezTo>
                    <a:lnTo>
                      <a:pt x="0" y="60950"/>
                    </a:lnTo>
                    <a:cubicBezTo>
                      <a:pt x="0" y="27288"/>
                      <a:pt x="27288" y="0"/>
                      <a:pt x="60950" y="0"/>
                    </a:cubicBezTo>
                    <a:close/>
                  </a:path>
                </a:pathLst>
              </a:custGeom>
              <a:blipFill>
                <a:blip r:embed="rId11"/>
                <a:stretch>
                  <a:fillRect l="-385" t="-1965" b="-44375"/>
                </a:stretch>
              </a:blipFill>
            </p:spPr>
          </p:sp>
        </p:grpSp>
        <p:sp>
          <p:nvSpPr>
            <p:cNvPr id="54" name="TextBox 54"/>
            <p:cNvSpPr txBox="1"/>
            <p:nvPr/>
          </p:nvSpPr>
          <p:spPr>
            <a:xfrm>
              <a:off x="0" y="2540549"/>
              <a:ext cx="3121650" cy="3652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60"/>
                </a:lnSpc>
              </a:pPr>
              <a:r>
                <a:rPr lang="en-US" sz="1800" b="1">
                  <a:solidFill>
                    <a:srgbClr val="012686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Karine RIVOALLAN</a:t>
              </a:r>
            </a:p>
          </p:txBody>
        </p:sp>
      </p:grpSp>
      <p:grpSp>
        <p:nvGrpSpPr>
          <p:cNvPr id="55" name="Group 55"/>
          <p:cNvGrpSpPr/>
          <p:nvPr/>
        </p:nvGrpSpPr>
        <p:grpSpPr>
          <a:xfrm>
            <a:off x="13755693" y="7271356"/>
            <a:ext cx="2341237" cy="2300063"/>
            <a:chOff x="0" y="0"/>
            <a:chExt cx="3121650" cy="3066751"/>
          </a:xfrm>
        </p:grpSpPr>
        <p:grpSp>
          <p:nvGrpSpPr>
            <p:cNvPr id="56" name="Group 56"/>
            <p:cNvGrpSpPr/>
            <p:nvPr/>
          </p:nvGrpSpPr>
          <p:grpSpPr>
            <a:xfrm>
              <a:off x="0" y="2377513"/>
              <a:ext cx="3121650" cy="689238"/>
              <a:chOff x="0" y="0"/>
              <a:chExt cx="616622" cy="136146"/>
            </a:xfrm>
          </p:grpSpPr>
          <p:sp>
            <p:nvSpPr>
              <p:cNvPr id="57" name="Freeform 57"/>
              <p:cNvSpPr/>
              <p:nvPr/>
            </p:nvSpPr>
            <p:spPr>
              <a:xfrm>
                <a:off x="0" y="0"/>
                <a:ext cx="616622" cy="136146"/>
              </a:xfrm>
              <a:custGeom>
                <a:avLst/>
                <a:gdLst/>
                <a:ahLst/>
                <a:cxnLst/>
                <a:rect l="l" t="t" r="r" b="b"/>
                <a:pathLst>
                  <a:path w="616622" h="136146">
                    <a:moveTo>
                      <a:pt x="16534" y="0"/>
                    </a:moveTo>
                    <a:lnTo>
                      <a:pt x="600088" y="0"/>
                    </a:lnTo>
                    <a:cubicBezTo>
                      <a:pt x="604473" y="0"/>
                      <a:pt x="608679" y="1742"/>
                      <a:pt x="611780" y="4843"/>
                    </a:cubicBezTo>
                    <a:cubicBezTo>
                      <a:pt x="614880" y="7943"/>
                      <a:pt x="616622" y="12149"/>
                      <a:pt x="616622" y="16534"/>
                    </a:cubicBezTo>
                    <a:lnTo>
                      <a:pt x="616622" y="119612"/>
                    </a:lnTo>
                    <a:cubicBezTo>
                      <a:pt x="616622" y="123997"/>
                      <a:pt x="614880" y="128202"/>
                      <a:pt x="611780" y="131303"/>
                    </a:cubicBezTo>
                    <a:cubicBezTo>
                      <a:pt x="608679" y="134404"/>
                      <a:pt x="604473" y="136146"/>
                      <a:pt x="600088" y="136146"/>
                    </a:cubicBezTo>
                    <a:lnTo>
                      <a:pt x="16534" y="136146"/>
                    </a:lnTo>
                    <a:cubicBezTo>
                      <a:pt x="12149" y="136146"/>
                      <a:pt x="7943" y="134404"/>
                      <a:pt x="4843" y="131303"/>
                    </a:cubicBezTo>
                    <a:cubicBezTo>
                      <a:pt x="1742" y="128202"/>
                      <a:pt x="0" y="123997"/>
                      <a:pt x="0" y="119612"/>
                    </a:cubicBezTo>
                    <a:lnTo>
                      <a:pt x="0" y="16534"/>
                    </a:lnTo>
                    <a:cubicBezTo>
                      <a:pt x="0" y="12149"/>
                      <a:pt x="1742" y="7943"/>
                      <a:pt x="4843" y="4843"/>
                    </a:cubicBezTo>
                    <a:cubicBezTo>
                      <a:pt x="7943" y="1742"/>
                      <a:pt x="12149" y="0"/>
                      <a:pt x="16534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58" name="TextBox 58"/>
              <p:cNvSpPr txBox="1"/>
              <p:nvPr/>
            </p:nvSpPr>
            <p:spPr>
              <a:xfrm>
                <a:off x="0" y="-9525"/>
                <a:ext cx="616622" cy="14567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60"/>
                  </a:lnSpc>
                </a:pPr>
                <a:endParaRPr/>
              </a:p>
            </p:txBody>
          </p:sp>
        </p:grpSp>
        <p:grpSp>
          <p:nvGrpSpPr>
            <p:cNvPr id="59" name="Group 59"/>
            <p:cNvGrpSpPr/>
            <p:nvPr/>
          </p:nvGrpSpPr>
          <p:grpSpPr>
            <a:xfrm>
              <a:off x="459976" y="0"/>
              <a:ext cx="2201697" cy="2270163"/>
              <a:chOff x="0" y="0"/>
              <a:chExt cx="763534" cy="787277"/>
            </a:xfrm>
          </p:grpSpPr>
          <p:sp>
            <p:nvSpPr>
              <p:cNvPr id="60" name="Freeform 60"/>
              <p:cNvSpPr/>
              <p:nvPr/>
            </p:nvSpPr>
            <p:spPr>
              <a:xfrm>
                <a:off x="0" y="0"/>
                <a:ext cx="763534" cy="787277"/>
              </a:xfrm>
              <a:custGeom>
                <a:avLst/>
                <a:gdLst/>
                <a:ahLst/>
                <a:cxnLst/>
                <a:rect l="l" t="t" r="r" b="b"/>
                <a:pathLst>
                  <a:path w="763534" h="787277">
                    <a:moveTo>
                      <a:pt x="60950" y="0"/>
                    </a:moveTo>
                    <a:lnTo>
                      <a:pt x="702584" y="0"/>
                    </a:lnTo>
                    <a:cubicBezTo>
                      <a:pt x="736245" y="0"/>
                      <a:pt x="763534" y="27288"/>
                      <a:pt x="763534" y="60950"/>
                    </a:cubicBezTo>
                    <a:lnTo>
                      <a:pt x="763534" y="726327"/>
                    </a:lnTo>
                    <a:cubicBezTo>
                      <a:pt x="763534" y="759989"/>
                      <a:pt x="736245" y="787277"/>
                      <a:pt x="702584" y="787277"/>
                    </a:cubicBezTo>
                    <a:lnTo>
                      <a:pt x="60950" y="787277"/>
                    </a:lnTo>
                    <a:cubicBezTo>
                      <a:pt x="27288" y="787277"/>
                      <a:pt x="0" y="759989"/>
                      <a:pt x="0" y="726327"/>
                    </a:cubicBezTo>
                    <a:lnTo>
                      <a:pt x="0" y="60950"/>
                    </a:lnTo>
                    <a:cubicBezTo>
                      <a:pt x="0" y="27288"/>
                      <a:pt x="27288" y="0"/>
                      <a:pt x="60950" y="0"/>
                    </a:cubicBezTo>
                    <a:close/>
                  </a:path>
                </a:pathLst>
              </a:custGeom>
              <a:blipFill>
                <a:blip r:embed="rId12"/>
                <a:stretch>
                  <a:fillRect t="-4537" r="-349" b="-42663"/>
                </a:stretch>
              </a:blipFill>
            </p:spPr>
          </p:sp>
        </p:grpSp>
        <p:sp>
          <p:nvSpPr>
            <p:cNvPr id="61" name="TextBox 61"/>
            <p:cNvSpPr txBox="1"/>
            <p:nvPr/>
          </p:nvSpPr>
          <p:spPr>
            <a:xfrm>
              <a:off x="0" y="2540549"/>
              <a:ext cx="3121650" cy="3652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60"/>
                </a:lnSpc>
              </a:pPr>
              <a:r>
                <a:rPr lang="en-US" sz="1800" b="1">
                  <a:solidFill>
                    <a:srgbClr val="012686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DAVID ZACHAYUS</a:t>
              </a:r>
            </a:p>
          </p:txBody>
        </p:sp>
      </p:grpSp>
      <p:sp>
        <p:nvSpPr>
          <p:cNvPr id="62" name="AutoShape 62"/>
          <p:cNvSpPr/>
          <p:nvPr/>
        </p:nvSpPr>
        <p:spPr>
          <a:xfrm>
            <a:off x="939575" y="1727883"/>
            <a:ext cx="2630828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3" name="AutoShape 63"/>
          <p:cNvSpPr/>
          <p:nvPr/>
        </p:nvSpPr>
        <p:spPr>
          <a:xfrm>
            <a:off x="939575" y="4539175"/>
            <a:ext cx="2630828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64" name="Group 64"/>
          <p:cNvGrpSpPr/>
          <p:nvPr/>
        </p:nvGrpSpPr>
        <p:grpSpPr>
          <a:xfrm>
            <a:off x="5587375" y="1760491"/>
            <a:ext cx="2572929" cy="2300063"/>
            <a:chOff x="0" y="0"/>
            <a:chExt cx="3430571" cy="3066751"/>
          </a:xfrm>
        </p:grpSpPr>
        <p:grpSp>
          <p:nvGrpSpPr>
            <p:cNvPr id="65" name="Group 65"/>
            <p:cNvGrpSpPr/>
            <p:nvPr/>
          </p:nvGrpSpPr>
          <p:grpSpPr>
            <a:xfrm>
              <a:off x="0" y="2377513"/>
              <a:ext cx="3430571" cy="689238"/>
              <a:chOff x="0" y="0"/>
              <a:chExt cx="677644" cy="136146"/>
            </a:xfrm>
          </p:grpSpPr>
          <p:sp>
            <p:nvSpPr>
              <p:cNvPr id="66" name="Freeform 66"/>
              <p:cNvSpPr/>
              <p:nvPr/>
            </p:nvSpPr>
            <p:spPr>
              <a:xfrm>
                <a:off x="0" y="0"/>
                <a:ext cx="677644" cy="136146"/>
              </a:xfrm>
              <a:custGeom>
                <a:avLst/>
                <a:gdLst/>
                <a:ahLst/>
                <a:cxnLst/>
                <a:rect l="l" t="t" r="r" b="b"/>
                <a:pathLst>
                  <a:path w="677644" h="136146">
                    <a:moveTo>
                      <a:pt x="15045" y="0"/>
                    </a:moveTo>
                    <a:lnTo>
                      <a:pt x="662599" y="0"/>
                    </a:lnTo>
                    <a:cubicBezTo>
                      <a:pt x="666589" y="0"/>
                      <a:pt x="670416" y="1585"/>
                      <a:pt x="673237" y="4407"/>
                    </a:cubicBezTo>
                    <a:cubicBezTo>
                      <a:pt x="676059" y="7228"/>
                      <a:pt x="677644" y="11055"/>
                      <a:pt x="677644" y="15045"/>
                    </a:cubicBezTo>
                    <a:lnTo>
                      <a:pt x="677644" y="121101"/>
                    </a:lnTo>
                    <a:cubicBezTo>
                      <a:pt x="677644" y="125091"/>
                      <a:pt x="676059" y="128918"/>
                      <a:pt x="673237" y="131739"/>
                    </a:cubicBezTo>
                    <a:cubicBezTo>
                      <a:pt x="670416" y="134561"/>
                      <a:pt x="666589" y="136146"/>
                      <a:pt x="662599" y="136146"/>
                    </a:cubicBezTo>
                    <a:lnTo>
                      <a:pt x="15045" y="136146"/>
                    </a:lnTo>
                    <a:cubicBezTo>
                      <a:pt x="11055" y="136146"/>
                      <a:pt x="7228" y="134561"/>
                      <a:pt x="4407" y="131739"/>
                    </a:cubicBezTo>
                    <a:cubicBezTo>
                      <a:pt x="1585" y="128918"/>
                      <a:pt x="0" y="125091"/>
                      <a:pt x="0" y="121101"/>
                    </a:cubicBezTo>
                    <a:lnTo>
                      <a:pt x="0" y="15045"/>
                    </a:lnTo>
                    <a:cubicBezTo>
                      <a:pt x="0" y="11055"/>
                      <a:pt x="1585" y="7228"/>
                      <a:pt x="4407" y="4407"/>
                    </a:cubicBezTo>
                    <a:cubicBezTo>
                      <a:pt x="7228" y="1585"/>
                      <a:pt x="11055" y="0"/>
                      <a:pt x="15045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67" name="TextBox 67"/>
              <p:cNvSpPr txBox="1"/>
              <p:nvPr/>
            </p:nvSpPr>
            <p:spPr>
              <a:xfrm>
                <a:off x="0" y="-9525"/>
                <a:ext cx="677644" cy="14567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60"/>
                  </a:lnSpc>
                </a:pPr>
                <a:endParaRPr/>
              </a:p>
            </p:txBody>
          </p:sp>
        </p:grpSp>
        <p:grpSp>
          <p:nvGrpSpPr>
            <p:cNvPr id="68" name="Group 68"/>
            <p:cNvGrpSpPr/>
            <p:nvPr/>
          </p:nvGrpSpPr>
          <p:grpSpPr>
            <a:xfrm>
              <a:off x="661134" y="0"/>
              <a:ext cx="2201697" cy="2270163"/>
              <a:chOff x="0" y="0"/>
              <a:chExt cx="763534" cy="787277"/>
            </a:xfrm>
          </p:grpSpPr>
          <p:sp>
            <p:nvSpPr>
              <p:cNvPr id="69" name="Freeform 69"/>
              <p:cNvSpPr/>
              <p:nvPr/>
            </p:nvSpPr>
            <p:spPr>
              <a:xfrm>
                <a:off x="0" y="0"/>
                <a:ext cx="763534" cy="787277"/>
              </a:xfrm>
              <a:custGeom>
                <a:avLst/>
                <a:gdLst/>
                <a:ahLst/>
                <a:cxnLst/>
                <a:rect l="l" t="t" r="r" b="b"/>
                <a:pathLst>
                  <a:path w="763534" h="787277">
                    <a:moveTo>
                      <a:pt x="60950" y="0"/>
                    </a:moveTo>
                    <a:lnTo>
                      <a:pt x="702584" y="0"/>
                    </a:lnTo>
                    <a:cubicBezTo>
                      <a:pt x="736245" y="0"/>
                      <a:pt x="763534" y="27288"/>
                      <a:pt x="763534" y="60950"/>
                    </a:cubicBezTo>
                    <a:lnTo>
                      <a:pt x="763534" y="726327"/>
                    </a:lnTo>
                    <a:cubicBezTo>
                      <a:pt x="763534" y="759989"/>
                      <a:pt x="736245" y="787277"/>
                      <a:pt x="702584" y="787277"/>
                    </a:cubicBezTo>
                    <a:lnTo>
                      <a:pt x="60950" y="787277"/>
                    </a:lnTo>
                    <a:cubicBezTo>
                      <a:pt x="27288" y="787277"/>
                      <a:pt x="0" y="759989"/>
                      <a:pt x="0" y="726327"/>
                    </a:cubicBezTo>
                    <a:lnTo>
                      <a:pt x="0" y="60950"/>
                    </a:lnTo>
                    <a:cubicBezTo>
                      <a:pt x="0" y="27288"/>
                      <a:pt x="27288" y="0"/>
                      <a:pt x="60950" y="0"/>
                    </a:cubicBezTo>
                    <a:close/>
                  </a:path>
                </a:pathLst>
              </a:custGeom>
              <a:blipFill>
                <a:blip r:embed="rId13"/>
                <a:stretch>
                  <a:fillRect t="-1521" r="-1370" b="-46102"/>
                </a:stretch>
              </a:blipFill>
            </p:spPr>
          </p:sp>
        </p:grpSp>
        <p:sp>
          <p:nvSpPr>
            <p:cNvPr id="70" name="TextBox 70"/>
            <p:cNvSpPr txBox="1"/>
            <p:nvPr/>
          </p:nvSpPr>
          <p:spPr>
            <a:xfrm>
              <a:off x="0" y="2540549"/>
              <a:ext cx="3430571" cy="3652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60"/>
                </a:lnSpc>
              </a:pPr>
              <a:r>
                <a:rPr lang="en-US" sz="1800" b="1">
                  <a:solidFill>
                    <a:srgbClr val="012686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Sophie CAÏS</a:t>
              </a:r>
            </a:p>
          </p:txBody>
        </p:sp>
      </p:grpSp>
      <p:grpSp>
        <p:nvGrpSpPr>
          <p:cNvPr id="71" name="Group 71"/>
          <p:cNvGrpSpPr/>
          <p:nvPr/>
        </p:nvGrpSpPr>
        <p:grpSpPr>
          <a:xfrm>
            <a:off x="9898032" y="1760491"/>
            <a:ext cx="2802592" cy="2272878"/>
            <a:chOff x="0" y="0"/>
            <a:chExt cx="3736790" cy="3030504"/>
          </a:xfrm>
        </p:grpSpPr>
        <p:grpSp>
          <p:nvGrpSpPr>
            <p:cNvPr id="72" name="Group 72"/>
            <p:cNvGrpSpPr/>
            <p:nvPr/>
          </p:nvGrpSpPr>
          <p:grpSpPr>
            <a:xfrm>
              <a:off x="0" y="2341266"/>
              <a:ext cx="3736790" cy="689238"/>
              <a:chOff x="0" y="0"/>
              <a:chExt cx="738131" cy="136146"/>
            </a:xfrm>
          </p:grpSpPr>
          <p:sp>
            <p:nvSpPr>
              <p:cNvPr id="73" name="Freeform 73"/>
              <p:cNvSpPr/>
              <p:nvPr/>
            </p:nvSpPr>
            <p:spPr>
              <a:xfrm>
                <a:off x="0" y="0"/>
                <a:ext cx="738131" cy="136146"/>
              </a:xfrm>
              <a:custGeom>
                <a:avLst/>
                <a:gdLst/>
                <a:ahLst/>
                <a:cxnLst/>
                <a:rect l="l" t="t" r="r" b="b"/>
                <a:pathLst>
                  <a:path w="738131" h="136146">
                    <a:moveTo>
                      <a:pt x="13812" y="0"/>
                    </a:moveTo>
                    <a:lnTo>
                      <a:pt x="724319" y="0"/>
                    </a:lnTo>
                    <a:cubicBezTo>
                      <a:pt x="727982" y="0"/>
                      <a:pt x="731496" y="1455"/>
                      <a:pt x="734086" y="4045"/>
                    </a:cubicBezTo>
                    <a:cubicBezTo>
                      <a:pt x="736676" y="6636"/>
                      <a:pt x="738131" y="10149"/>
                      <a:pt x="738131" y="13812"/>
                    </a:cubicBezTo>
                    <a:lnTo>
                      <a:pt x="738131" y="122334"/>
                    </a:lnTo>
                    <a:cubicBezTo>
                      <a:pt x="738131" y="125997"/>
                      <a:pt x="736676" y="129510"/>
                      <a:pt x="734086" y="132100"/>
                    </a:cubicBezTo>
                    <a:cubicBezTo>
                      <a:pt x="731496" y="134691"/>
                      <a:pt x="727982" y="136146"/>
                      <a:pt x="724319" y="136146"/>
                    </a:cubicBezTo>
                    <a:lnTo>
                      <a:pt x="13812" y="136146"/>
                    </a:lnTo>
                    <a:cubicBezTo>
                      <a:pt x="6184" y="136146"/>
                      <a:pt x="0" y="129962"/>
                      <a:pt x="0" y="122334"/>
                    </a:cubicBezTo>
                    <a:lnTo>
                      <a:pt x="0" y="13812"/>
                    </a:lnTo>
                    <a:cubicBezTo>
                      <a:pt x="0" y="10149"/>
                      <a:pt x="1455" y="6636"/>
                      <a:pt x="4045" y="4045"/>
                    </a:cubicBezTo>
                    <a:cubicBezTo>
                      <a:pt x="6636" y="1455"/>
                      <a:pt x="10149" y="0"/>
                      <a:pt x="13812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74" name="TextBox 74"/>
              <p:cNvSpPr txBox="1"/>
              <p:nvPr/>
            </p:nvSpPr>
            <p:spPr>
              <a:xfrm>
                <a:off x="0" y="-9525"/>
                <a:ext cx="738131" cy="14567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60"/>
                  </a:lnSpc>
                </a:pPr>
                <a:endParaRPr/>
              </a:p>
            </p:txBody>
          </p:sp>
        </p:grpSp>
        <p:grpSp>
          <p:nvGrpSpPr>
            <p:cNvPr id="75" name="Group 75"/>
            <p:cNvGrpSpPr/>
            <p:nvPr/>
          </p:nvGrpSpPr>
          <p:grpSpPr>
            <a:xfrm>
              <a:off x="767546" y="0"/>
              <a:ext cx="2201697" cy="2270163"/>
              <a:chOff x="0" y="0"/>
              <a:chExt cx="763534" cy="787277"/>
            </a:xfrm>
          </p:grpSpPr>
          <p:sp>
            <p:nvSpPr>
              <p:cNvPr id="76" name="Freeform 76"/>
              <p:cNvSpPr/>
              <p:nvPr/>
            </p:nvSpPr>
            <p:spPr>
              <a:xfrm>
                <a:off x="0" y="0"/>
                <a:ext cx="763534" cy="787277"/>
              </a:xfrm>
              <a:custGeom>
                <a:avLst/>
                <a:gdLst/>
                <a:ahLst/>
                <a:cxnLst/>
                <a:rect l="l" t="t" r="r" b="b"/>
                <a:pathLst>
                  <a:path w="763534" h="787277">
                    <a:moveTo>
                      <a:pt x="60950" y="0"/>
                    </a:moveTo>
                    <a:lnTo>
                      <a:pt x="702584" y="0"/>
                    </a:lnTo>
                    <a:cubicBezTo>
                      <a:pt x="736245" y="0"/>
                      <a:pt x="763534" y="27288"/>
                      <a:pt x="763534" y="60950"/>
                    </a:cubicBezTo>
                    <a:lnTo>
                      <a:pt x="763534" y="726327"/>
                    </a:lnTo>
                    <a:cubicBezTo>
                      <a:pt x="763534" y="759989"/>
                      <a:pt x="736245" y="787277"/>
                      <a:pt x="702584" y="787277"/>
                    </a:cubicBezTo>
                    <a:lnTo>
                      <a:pt x="60950" y="787277"/>
                    </a:lnTo>
                    <a:cubicBezTo>
                      <a:pt x="27288" y="787277"/>
                      <a:pt x="0" y="759989"/>
                      <a:pt x="0" y="726327"/>
                    </a:cubicBezTo>
                    <a:lnTo>
                      <a:pt x="0" y="60950"/>
                    </a:lnTo>
                    <a:cubicBezTo>
                      <a:pt x="0" y="27288"/>
                      <a:pt x="27288" y="0"/>
                      <a:pt x="60950" y="0"/>
                    </a:cubicBezTo>
                    <a:close/>
                  </a:path>
                </a:pathLst>
              </a:custGeom>
              <a:blipFill>
                <a:blip r:embed="rId14"/>
                <a:stretch>
                  <a:fillRect t="-6827" r="-286" b="-39369"/>
                </a:stretch>
              </a:blipFill>
            </p:spPr>
          </p:sp>
        </p:grpSp>
        <p:sp>
          <p:nvSpPr>
            <p:cNvPr id="77" name="TextBox 77"/>
            <p:cNvSpPr txBox="1"/>
            <p:nvPr/>
          </p:nvSpPr>
          <p:spPr>
            <a:xfrm>
              <a:off x="0" y="2498510"/>
              <a:ext cx="3736790" cy="3652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60"/>
                </a:lnSpc>
              </a:pPr>
              <a:r>
                <a:rPr lang="en-US" sz="1800" b="1">
                  <a:solidFill>
                    <a:srgbClr val="012686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Dominique VIAL-BONDON</a:t>
              </a:r>
            </a:p>
          </p:txBody>
        </p:sp>
      </p:grpSp>
      <p:sp>
        <p:nvSpPr>
          <p:cNvPr id="78" name="TextBox 78"/>
          <p:cNvSpPr txBox="1"/>
          <p:nvPr/>
        </p:nvSpPr>
        <p:spPr>
          <a:xfrm>
            <a:off x="7113277" y="502920"/>
            <a:ext cx="4366245" cy="5806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2"/>
              </a:lnSpc>
            </a:pPr>
            <a:r>
              <a:rPr lang="en-US" sz="3600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COMMISSION CIVILE</a:t>
            </a:r>
          </a:p>
        </p:txBody>
      </p:sp>
      <p:sp>
        <p:nvSpPr>
          <p:cNvPr id="79" name="TextBox 79"/>
          <p:cNvSpPr txBox="1"/>
          <p:nvPr/>
        </p:nvSpPr>
        <p:spPr>
          <a:xfrm>
            <a:off x="939575" y="1297175"/>
            <a:ext cx="16230600" cy="3657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39"/>
              </a:lnSpc>
            </a:pPr>
            <a:r>
              <a:rPr lang="en-US" sz="2098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CO-PRÉSIDENTES :</a:t>
            </a:r>
          </a:p>
        </p:txBody>
      </p:sp>
      <p:sp>
        <p:nvSpPr>
          <p:cNvPr id="80" name="TextBox 80"/>
          <p:cNvSpPr txBox="1"/>
          <p:nvPr/>
        </p:nvSpPr>
        <p:spPr>
          <a:xfrm>
            <a:off x="939575" y="4148576"/>
            <a:ext cx="16319725" cy="3239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2100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MEMBRES :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58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5547" y="0"/>
            <a:ext cx="18353547" cy="10287000"/>
          </a:xfrm>
          <a:custGeom>
            <a:avLst/>
            <a:gdLst/>
            <a:ahLst/>
            <a:cxnLst/>
            <a:rect l="l" t="t" r="r" b="b"/>
            <a:pathLst>
              <a:path w="18353547" h="10287000">
                <a:moveTo>
                  <a:pt x="0" y="0"/>
                </a:moveTo>
                <a:lnTo>
                  <a:pt x="18353547" y="0"/>
                </a:lnTo>
                <a:lnTo>
                  <a:pt x="18353547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113" b="-16878"/>
            </a:stretch>
          </a:blipFill>
        </p:spPr>
        <p:txBody>
          <a:bodyPr/>
          <a:lstStyle/>
          <a:p>
            <a:endParaRPr lang="fr-FR" dirty="0"/>
          </a:p>
        </p:txBody>
      </p:sp>
      <p:grpSp>
        <p:nvGrpSpPr>
          <p:cNvPr id="3" name="Group 3"/>
          <p:cNvGrpSpPr/>
          <p:nvPr/>
        </p:nvGrpSpPr>
        <p:grpSpPr>
          <a:xfrm>
            <a:off x="2286403" y="4778195"/>
            <a:ext cx="2341237" cy="2300063"/>
            <a:chOff x="0" y="0"/>
            <a:chExt cx="3121650" cy="3066751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2377513"/>
              <a:ext cx="3121650" cy="689238"/>
              <a:chOff x="0" y="0"/>
              <a:chExt cx="616622" cy="136146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616622" cy="136146"/>
              </a:xfrm>
              <a:custGeom>
                <a:avLst/>
                <a:gdLst/>
                <a:ahLst/>
                <a:cxnLst/>
                <a:rect l="l" t="t" r="r" b="b"/>
                <a:pathLst>
                  <a:path w="616622" h="136146">
                    <a:moveTo>
                      <a:pt x="16534" y="0"/>
                    </a:moveTo>
                    <a:lnTo>
                      <a:pt x="600088" y="0"/>
                    </a:lnTo>
                    <a:cubicBezTo>
                      <a:pt x="604473" y="0"/>
                      <a:pt x="608679" y="1742"/>
                      <a:pt x="611780" y="4843"/>
                    </a:cubicBezTo>
                    <a:cubicBezTo>
                      <a:pt x="614880" y="7943"/>
                      <a:pt x="616622" y="12149"/>
                      <a:pt x="616622" y="16534"/>
                    </a:cubicBezTo>
                    <a:lnTo>
                      <a:pt x="616622" y="119612"/>
                    </a:lnTo>
                    <a:cubicBezTo>
                      <a:pt x="616622" y="123997"/>
                      <a:pt x="614880" y="128202"/>
                      <a:pt x="611780" y="131303"/>
                    </a:cubicBezTo>
                    <a:cubicBezTo>
                      <a:pt x="608679" y="134404"/>
                      <a:pt x="604473" y="136146"/>
                      <a:pt x="600088" y="136146"/>
                    </a:cubicBezTo>
                    <a:lnTo>
                      <a:pt x="16534" y="136146"/>
                    </a:lnTo>
                    <a:cubicBezTo>
                      <a:pt x="12149" y="136146"/>
                      <a:pt x="7943" y="134404"/>
                      <a:pt x="4843" y="131303"/>
                    </a:cubicBezTo>
                    <a:cubicBezTo>
                      <a:pt x="1742" y="128202"/>
                      <a:pt x="0" y="123997"/>
                      <a:pt x="0" y="119612"/>
                    </a:cubicBezTo>
                    <a:lnTo>
                      <a:pt x="0" y="16534"/>
                    </a:lnTo>
                    <a:cubicBezTo>
                      <a:pt x="0" y="12149"/>
                      <a:pt x="1742" y="7943"/>
                      <a:pt x="4843" y="4843"/>
                    </a:cubicBezTo>
                    <a:cubicBezTo>
                      <a:pt x="7943" y="1742"/>
                      <a:pt x="12149" y="0"/>
                      <a:pt x="16534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-9525"/>
                <a:ext cx="616622" cy="14567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60"/>
                  </a:lnSpc>
                </a:pPr>
                <a:endParaRPr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459976" y="0"/>
              <a:ext cx="2201697" cy="2270163"/>
              <a:chOff x="0" y="0"/>
              <a:chExt cx="763534" cy="787277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763534" cy="787277"/>
              </a:xfrm>
              <a:custGeom>
                <a:avLst/>
                <a:gdLst/>
                <a:ahLst/>
                <a:cxnLst/>
                <a:rect l="l" t="t" r="r" b="b"/>
                <a:pathLst>
                  <a:path w="763534" h="787277">
                    <a:moveTo>
                      <a:pt x="60950" y="0"/>
                    </a:moveTo>
                    <a:lnTo>
                      <a:pt x="702584" y="0"/>
                    </a:lnTo>
                    <a:cubicBezTo>
                      <a:pt x="736245" y="0"/>
                      <a:pt x="763534" y="27288"/>
                      <a:pt x="763534" y="60950"/>
                    </a:cubicBezTo>
                    <a:lnTo>
                      <a:pt x="763534" y="726327"/>
                    </a:lnTo>
                    <a:cubicBezTo>
                      <a:pt x="763534" y="759989"/>
                      <a:pt x="736245" y="787277"/>
                      <a:pt x="702584" y="787277"/>
                    </a:cubicBezTo>
                    <a:lnTo>
                      <a:pt x="60950" y="787277"/>
                    </a:lnTo>
                    <a:cubicBezTo>
                      <a:pt x="27288" y="787277"/>
                      <a:pt x="0" y="759989"/>
                      <a:pt x="0" y="726327"/>
                    </a:cubicBezTo>
                    <a:lnTo>
                      <a:pt x="0" y="60950"/>
                    </a:lnTo>
                    <a:cubicBezTo>
                      <a:pt x="0" y="27288"/>
                      <a:pt x="27288" y="0"/>
                      <a:pt x="6095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 t="-324" b="-45454"/>
                </a:stretch>
              </a:blipFill>
            </p:spPr>
          </p:sp>
        </p:grpSp>
        <p:sp>
          <p:nvSpPr>
            <p:cNvPr id="9" name="TextBox 9"/>
            <p:cNvSpPr txBox="1"/>
            <p:nvPr/>
          </p:nvSpPr>
          <p:spPr>
            <a:xfrm>
              <a:off x="0" y="2540549"/>
              <a:ext cx="3121650" cy="3652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60"/>
                </a:lnSpc>
              </a:pPr>
              <a:r>
                <a:rPr lang="en-US" sz="1800" b="1">
                  <a:solidFill>
                    <a:srgbClr val="012686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Fabien ARAKELIAN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5978643" y="4778195"/>
            <a:ext cx="2572929" cy="2300063"/>
            <a:chOff x="0" y="0"/>
            <a:chExt cx="3430571" cy="3066751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2377513"/>
              <a:ext cx="3430571" cy="689238"/>
              <a:chOff x="0" y="0"/>
              <a:chExt cx="677644" cy="136146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677644" cy="136146"/>
              </a:xfrm>
              <a:custGeom>
                <a:avLst/>
                <a:gdLst/>
                <a:ahLst/>
                <a:cxnLst/>
                <a:rect l="l" t="t" r="r" b="b"/>
                <a:pathLst>
                  <a:path w="677644" h="136146">
                    <a:moveTo>
                      <a:pt x="15045" y="0"/>
                    </a:moveTo>
                    <a:lnTo>
                      <a:pt x="662599" y="0"/>
                    </a:lnTo>
                    <a:cubicBezTo>
                      <a:pt x="666589" y="0"/>
                      <a:pt x="670416" y="1585"/>
                      <a:pt x="673237" y="4407"/>
                    </a:cubicBezTo>
                    <a:cubicBezTo>
                      <a:pt x="676059" y="7228"/>
                      <a:pt x="677644" y="11055"/>
                      <a:pt x="677644" y="15045"/>
                    </a:cubicBezTo>
                    <a:lnTo>
                      <a:pt x="677644" y="121101"/>
                    </a:lnTo>
                    <a:cubicBezTo>
                      <a:pt x="677644" y="125091"/>
                      <a:pt x="676059" y="128918"/>
                      <a:pt x="673237" y="131739"/>
                    </a:cubicBezTo>
                    <a:cubicBezTo>
                      <a:pt x="670416" y="134561"/>
                      <a:pt x="666589" y="136146"/>
                      <a:pt x="662599" y="136146"/>
                    </a:cubicBezTo>
                    <a:lnTo>
                      <a:pt x="15045" y="136146"/>
                    </a:lnTo>
                    <a:cubicBezTo>
                      <a:pt x="11055" y="136146"/>
                      <a:pt x="7228" y="134561"/>
                      <a:pt x="4407" y="131739"/>
                    </a:cubicBezTo>
                    <a:cubicBezTo>
                      <a:pt x="1585" y="128918"/>
                      <a:pt x="0" y="125091"/>
                      <a:pt x="0" y="121101"/>
                    </a:cubicBezTo>
                    <a:lnTo>
                      <a:pt x="0" y="15045"/>
                    </a:lnTo>
                    <a:cubicBezTo>
                      <a:pt x="0" y="11055"/>
                      <a:pt x="1585" y="7228"/>
                      <a:pt x="4407" y="4407"/>
                    </a:cubicBezTo>
                    <a:cubicBezTo>
                      <a:pt x="7228" y="1585"/>
                      <a:pt x="11055" y="0"/>
                      <a:pt x="15045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0" y="-9525"/>
                <a:ext cx="677644" cy="14567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60"/>
                  </a:lnSpc>
                </a:pPr>
                <a:endParaRPr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661134" y="0"/>
              <a:ext cx="2201697" cy="2270163"/>
              <a:chOff x="0" y="0"/>
              <a:chExt cx="763534" cy="787277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763534" cy="787277"/>
              </a:xfrm>
              <a:custGeom>
                <a:avLst/>
                <a:gdLst/>
                <a:ahLst/>
                <a:cxnLst/>
                <a:rect l="l" t="t" r="r" b="b"/>
                <a:pathLst>
                  <a:path w="763534" h="787277">
                    <a:moveTo>
                      <a:pt x="60950" y="0"/>
                    </a:moveTo>
                    <a:lnTo>
                      <a:pt x="702584" y="0"/>
                    </a:lnTo>
                    <a:cubicBezTo>
                      <a:pt x="736245" y="0"/>
                      <a:pt x="763534" y="27288"/>
                      <a:pt x="763534" y="60950"/>
                    </a:cubicBezTo>
                    <a:lnTo>
                      <a:pt x="763534" y="726327"/>
                    </a:lnTo>
                    <a:cubicBezTo>
                      <a:pt x="763534" y="759989"/>
                      <a:pt x="736245" y="787277"/>
                      <a:pt x="702584" y="787277"/>
                    </a:cubicBezTo>
                    <a:lnTo>
                      <a:pt x="60950" y="787277"/>
                    </a:lnTo>
                    <a:cubicBezTo>
                      <a:pt x="27288" y="787277"/>
                      <a:pt x="0" y="759989"/>
                      <a:pt x="0" y="726327"/>
                    </a:cubicBezTo>
                    <a:lnTo>
                      <a:pt x="0" y="60950"/>
                    </a:lnTo>
                    <a:cubicBezTo>
                      <a:pt x="0" y="27288"/>
                      <a:pt x="27288" y="0"/>
                      <a:pt x="60950" y="0"/>
                    </a:cubicBezTo>
                    <a:close/>
                  </a:path>
                </a:pathLst>
              </a:custGeom>
              <a:blipFill>
                <a:blip r:embed="rId4"/>
                <a:stretch>
                  <a:fillRect l="-315" t="-4589" b="-42561"/>
                </a:stretch>
              </a:blipFill>
            </p:spPr>
          </p:sp>
        </p:grpSp>
        <p:sp>
          <p:nvSpPr>
            <p:cNvPr id="16" name="TextBox 16"/>
            <p:cNvSpPr txBox="1"/>
            <p:nvPr/>
          </p:nvSpPr>
          <p:spPr>
            <a:xfrm>
              <a:off x="0" y="2540549"/>
              <a:ext cx="3430571" cy="3652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60"/>
                </a:lnSpc>
              </a:pPr>
              <a:r>
                <a:rPr lang="en-US" sz="1800" b="1" dirty="0">
                  <a:solidFill>
                    <a:srgbClr val="012686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Stéphane GIURANNA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9902574" y="4778195"/>
            <a:ext cx="2341237" cy="2300063"/>
            <a:chOff x="0" y="0"/>
            <a:chExt cx="3121650" cy="3066751"/>
          </a:xfrm>
        </p:grpSpPr>
        <p:grpSp>
          <p:nvGrpSpPr>
            <p:cNvPr id="18" name="Group 18"/>
            <p:cNvGrpSpPr/>
            <p:nvPr/>
          </p:nvGrpSpPr>
          <p:grpSpPr>
            <a:xfrm>
              <a:off x="0" y="2377513"/>
              <a:ext cx="3121650" cy="689238"/>
              <a:chOff x="0" y="0"/>
              <a:chExt cx="616622" cy="136146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616622" cy="136146"/>
              </a:xfrm>
              <a:custGeom>
                <a:avLst/>
                <a:gdLst/>
                <a:ahLst/>
                <a:cxnLst/>
                <a:rect l="l" t="t" r="r" b="b"/>
                <a:pathLst>
                  <a:path w="616622" h="136146">
                    <a:moveTo>
                      <a:pt x="16534" y="0"/>
                    </a:moveTo>
                    <a:lnTo>
                      <a:pt x="600088" y="0"/>
                    </a:lnTo>
                    <a:cubicBezTo>
                      <a:pt x="604473" y="0"/>
                      <a:pt x="608679" y="1742"/>
                      <a:pt x="611780" y="4843"/>
                    </a:cubicBezTo>
                    <a:cubicBezTo>
                      <a:pt x="614880" y="7943"/>
                      <a:pt x="616622" y="12149"/>
                      <a:pt x="616622" y="16534"/>
                    </a:cubicBezTo>
                    <a:lnTo>
                      <a:pt x="616622" y="119612"/>
                    </a:lnTo>
                    <a:cubicBezTo>
                      <a:pt x="616622" y="123997"/>
                      <a:pt x="614880" y="128202"/>
                      <a:pt x="611780" y="131303"/>
                    </a:cubicBezTo>
                    <a:cubicBezTo>
                      <a:pt x="608679" y="134404"/>
                      <a:pt x="604473" y="136146"/>
                      <a:pt x="600088" y="136146"/>
                    </a:cubicBezTo>
                    <a:lnTo>
                      <a:pt x="16534" y="136146"/>
                    </a:lnTo>
                    <a:cubicBezTo>
                      <a:pt x="12149" y="136146"/>
                      <a:pt x="7943" y="134404"/>
                      <a:pt x="4843" y="131303"/>
                    </a:cubicBezTo>
                    <a:cubicBezTo>
                      <a:pt x="1742" y="128202"/>
                      <a:pt x="0" y="123997"/>
                      <a:pt x="0" y="119612"/>
                    </a:cubicBezTo>
                    <a:lnTo>
                      <a:pt x="0" y="16534"/>
                    </a:lnTo>
                    <a:cubicBezTo>
                      <a:pt x="0" y="12149"/>
                      <a:pt x="1742" y="7943"/>
                      <a:pt x="4843" y="4843"/>
                    </a:cubicBezTo>
                    <a:cubicBezTo>
                      <a:pt x="7943" y="1742"/>
                      <a:pt x="12149" y="0"/>
                      <a:pt x="16534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0" y="-9525"/>
                <a:ext cx="616622" cy="14567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60"/>
                  </a:lnSpc>
                </a:pPr>
                <a:endParaRPr/>
              </a:p>
            </p:txBody>
          </p:sp>
        </p:grpSp>
        <p:grpSp>
          <p:nvGrpSpPr>
            <p:cNvPr id="21" name="Group 21"/>
            <p:cNvGrpSpPr/>
            <p:nvPr/>
          </p:nvGrpSpPr>
          <p:grpSpPr>
            <a:xfrm>
              <a:off x="459976" y="0"/>
              <a:ext cx="2201697" cy="2270163"/>
              <a:chOff x="0" y="0"/>
              <a:chExt cx="763534" cy="787277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763534" cy="787277"/>
              </a:xfrm>
              <a:custGeom>
                <a:avLst/>
                <a:gdLst/>
                <a:ahLst/>
                <a:cxnLst/>
                <a:rect l="l" t="t" r="r" b="b"/>
                <a:pathLst>
                  <a:path w="763534" h="787277">
                    <a:moveTo>
                      <a:pt x="60950" y="0"/>
                    </a:moveTo>
                    <a:lnTo>
                      <a:pt x="702584" y="0"/>
                    </a:lnTo>
                    <a:cubicBezTo>
                      <a:pt x="736245" y="0"/>
                      <a:pt x="763534" y="27288"/>
                      <a:pt x="763534" y="60950"/>
                    </a:cubicBezTo>
                    <a:lnTo>
                      <a:pt x="763534" y="726327"/>
                    </a:lnTo>
                    <a:cubicBezTo>
                      <a:pt x="763534" y="759989"/>
                      <a:pt x="736245" y="787277"/>
                      <a:pt x="702584" y="787277"/>
                    </a:cubicBezTo>
                    <a:lnTo>
                      <a:pt x="60950" y="787277"/>
                    </a:lnTo>
                    <a:cubicBezTo>
                      <a:pt x="27288" y="787277"/>
                      <a:pt x="0" y="759989"/>
                      <a:pt x="0" y="726327"/>
                    </a:cubicBezTo>
                    <a:lnTo>
                      <a:pt x="0" y="60950"/>
                    </a:lnTo>
                    <a:cubicBezTo>
                      <a:pt x="0" y="27288"/>
                      <a:pt x="27288" y="0"/>
                      <a:pt x="60950" y="0"/>
                    </a:cubicBezTo>
                    <a:close/>
                  </a:path>
                </a:pathLst>
              </a:custGeom>
              <a:blipFill>
                <a:blip r:embed="rId5"/>
                <a:stretch>
                  <a:fillRect t="-5073" r="-1" b="-40404"/>
                </a:stretch>
              </a:blipFill>
            </p:spPr>
          </p:sp>
        </p:grpSp>
        <p:sp>
          <p:nvSpPr>
            <p:cNvPr id="23" name="TextBox 23"/>
            <p:cNvSpPr txBox="1"/>
            <p:nvPr/>
          </p:nvSpPr>
          <p:spPr>
            <a:xfrm>
              <a:off x="0" y="2540549"/>
              <a:ext cx="3121650" cy="3652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60"/>
                </a:lnSpc>
              </a:pPr>
              <a:r>
                <a:rPr lang="en-US" sz="1800" b="1">
                  <a:solidFill>
                    <a:srgbClr val="012686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Catherine GLON</a:t>
              </a: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3594813" y="4778195"/>
            <a:ext cx="2341237" cy="2300063"/>
            <a:chOff x="0" y="0"/>
            <a:chExt cx="3121650" cy="3066751"/>
          </a:xfrm>
        </p:grpSpPr>
        <p:grpSp>
          <p:nvGrpSpPr>
            <p:cNvPr id="25" name="Group 25"/>
            <p:cNvGrpSpPr/>
            <p:nvPr/>
          </p:nvGrpSpPr>
          <p:grpSpPr>
            <a:xfrm>
              <a:off x="0" y="2377513"/>
              <a:ext cx="3121650" cy="689238"/>
              <a:chOff x="0" y="0"/>
              <a:chExt cx="616622" cy="136146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616622" cy="136146"/>
              </a:xfrm>
              <a:custGeom>
                <a:avLst/>
                <a:gdLst/>
                <a:ahLst/>
                <a:cxnLst/>
                <a:rect l="l" t="t" r="r" b="b"/>
                <a:pathLst>
                  <a:path w="616622" h="136146">
                    <a:moveTo>
                      <a:pt x="16534" y="0"/>
                    </a:moveTo>
                    <a:lnTo>
                      <a:pt x="600088" y="0"/>
                    </a:lnTo>
                    <a:cubicBezTo>
                      <a:pt x="604473" y="0"/>
                      <a:pt x="608679" y="1742"/>
                      <a:pt x="611780" y="4843"/>
                    </a:cubicBezTo>
                    <a:cubicBezTo>
                      <a:pt x="614880" y="7943"/>
                      <a:pt x="616622" y="12149"/>
                      <a:pt x="616622" y="16534"/>
                    </a:cubicBezTo>
                    <a:lnTo>
                      <a:pt x="616622" y="119612"/>
                    </a:lnTo>
                    <a:cubicBezTo>
                      <a:pt x="616622" y="123997"/>
                      <a:pt x="614880" y="128202"/>
                      <a:pt x="611780" y="131303"/>
                    </a:cubicBezTo>
                    <a:cubicBezTo>
                      <a:pt x="608679" y="134404"/>
                      <a:pt x="604473" y="136146"/>
                      <a:pt x="600088" y="136146"/>
                    </a:cubicBezTo>
                    <a:lnTo>
                      <a:pt x="16534" y="136146"/>
                    </a:lnTo>
                    <a:cubicBezTo>
                      <a:pt x="12149" y="136146"/>
                      <a:pt x="7943" y="134404"/>
                      <a:pt x="4843" y="131303"/>
                    </a:cubicBezTo>
                    <a:cubicBezTo>
                      <a:pt x="1742" y="128202"/>
                      <a:pt x="0" y="123997"/>
                      <a:pt x="0" y="119612"/>
                    </a:cubicBezTo>
                    <a:lnTo>
                      <a:pt x="0" y="16534"/>
                    </a:lnTo>
                    <a:cubicBezTo>
                      <a:pt x="0" y="12149"/>
                      <a:pt x="1742" y="7943"/>
                      <a:pt x="4843" y="4843"/>
                    </a:cubicBezTo>
                    <a:cubicBezTo>
                      <a:pt x="7943" y="1742"/>
                      <a:pt x="12149" y="0"/>
                      <a:pt x="16534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7" name="TextBox 27"/>
              <p:cNvSpPr txBox="1"/>
              <p:nvPr/>
            </p:nvSpPr>
            <p:spPr>
              <a:xfrm>
                <a:off x="0" y="-9525"/>
                <a:ext cx="616622" cy="14567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60"/>
                  </a:lnSpc>
                </a:pPr>
                <a:endParaRPr/>
              </a:p>
            </p:txBody>
          </p:sp>
        </p:grpSp>
        <p:grpSp>
          <p:nvGrpSpPr>
            <p:cNvPr id="28" name="Group 28"/>
            <p:cNvGrpSpPr/>
            <p:nvPr/>
          </p:nvGrpSpPr>
          <p:grpSpPr>
            <a:xfrm>
              <a:off x="459976" y="0"/>
              <a:ext cx="2201697" cy="2270163"/>
              <a:chOff x="0" y="0"/>
              <a:chExt cx="763534" cy="787277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0" y="0"/>
                <a:ext cx="763534" cy="787277"/>
              </a:xfrm>
              <a:custGeom>
                <a:avLst/>
                <a:gdLst/>
                <a:ahLst/>
                <a:cxnLst/>
                <a:rect l="l" t="t" r="r" b="b"/>
                <a:pathLst>
                  <a:path w="763534" h="787277">
                    <a:moveTo>
                      <a:pt x="60950" y="0"/>
                    </a:moveTo>
                    <a:lnTo>
                      <a:pt x="702584" y="0"/>
                    </a:lnTo>
                    <a:cubicBezTo>
                      <a:pt x="736245" y="0"/>
                      <a:pt x="763534" y="27288"/>
                      <a:pt x="763534" y="60950"/>
                    </a:cubicBezTo>
                    <a:lnTo>
                      <a:pt x="763534" y="726327"/>
                    </a:lnTo>
                    <a:cubicBezTo>
                      <a:pt x="763534" y="759989"/>
                      <a:pt x="736245" y="787277"/>
                      <a:pt x="702584" y="787277"/>
                    </a:cubicBezTo>
                    <a:lnTo>
                      <a:pt x="60950" y="787277"/>
                    </a:lnTo>
                    <a:cubicBezTo>
                      <a:pt x="27288" y="787277"/>
                      <a:pt x="0" y="759989"/>
                      <a:pt x="0" y="726327"/>
                    </a:cubicBezTo>
                    <a:lnTo>
                      <a:pt x="0" y="60950"/>
                    </a:lnTo>
                    <a:cubicBezTo>
                      <a:pt x="0" y="27288"/>
                      <a:pt x="27288" y="0"/>
                      <a:pt x="60950" y="0"/>
                    </a:cubicBezTo>
                    <a:close/>
                  </a:path>
                </a:pathLst>
              </a:custGeom>
              <a:blipFill>
                <a:blip r:embed="rId6"/>
                <a:stretch>
                  <a:fillRect t="-10619" b="-20228"/>
                </a:stretch>
              </a:blipFill>
            </p:spPr>
          </p:sp>
        </p:grpSp>
        <p:sp>
          <p:nvSpPr>
            <p:cNvPr id="30" name="TextBox 30"/>
            <p:cNvSpPr txBox="1"/>
            <p:nvPr/>
          </p:nvSpPr>
          <p:spPr>
            <a:xfrm>
              <a:off x="0" y="2540549"/>
              <a:ext cx="3121650" cy="3652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60"/>
                </a:lnSpc>
              </a:pPr>
              <a:r>
                <a:rPr lang="en-US" sz="1800" b="1">
                  <a:solidFill>
                    <a:srgbClr val="012686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Christine MAZE</a:t>
              </a:r>
            </a:p>
          </p:txBody>
        </p:sp>
      </p:grpSp>
      <p:sp>
        <p:nvSpPr>
          <p:cNvPr id="31" name="TextBox 31"/>
          <p:cNvSpPr txBox="1"/>
          <p:nvPr/>
        </p:nvSpPr>
        <p:spPr>
          <a:xfrm>
            <a:off x="6954310" y="502920"/>
            <a:ext cx="4684179" cy="5806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2"/>
              </a:lnSpc>
            </a:pPr>
            <a:r>
              <a:rPr lang="en-US" sz="3600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COMMISSION PÉNALE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939575" y="1297175"/>
            <a:ext cx="16230600" cy="3657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39"/>
              </a:lnSpc>
            </a:pPr>
            <a:r>
              <a:rPr lang="en-US" sz="2098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PRÉSIDENT :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939575" y="4148576"/>
            <a:ext cx="16319725" cy="3239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2100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MEMBRES :</a:t>
            </a:r>
          </a:p>
        </p:txBody>
      </p:sp>
      <p:grpSp>
        <p:nvGrpSpPr>
          <p:cNvPr id="34" name="Group 34"/>
          <p:cNvGrpSpPr/>
          <p:nvPr/>
        </p:nvGrpSpPr>
        <p:grpSpPr>
          <a:xfrm>
            <a:off x="7765745" y="1698425"/>
            <a:ext cx="2756510" cy="2459676"/>
            <a:chOff x="0" y="0"/>
            <a:chExt cx="3675347" cy="3279568"/>
          </a:xfrm>
        </p:grpSpPr>
        <p:grpSp>
          <p:nvGrpSpPr>
            <p:cNvPr id="35" name="Group 35"/>
            <p:cNvGrpSpPr/>
            <p:nvPr/>
          </p:nvGrpSpPr>
          <p:grpSpPr>
            <a:xfrm>
              <a:off x="558098" y="0"/>
              <a:ext cx="2559152" cy="2559152"/>
              <a:chOff x="0" y="0"/>
              <a:chExt cx="763534" cy="763534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0" y="0"/>
                <a:ext cx="763534" cy="763534"/>
              </a:xfrm>
              <a:custGeom>
                <a:avLst/>
                <a:gdLst/>
                <a:ahLst/>
                <a:cxnLst/>
                <a:rect l="l" t="t" r="r" b="b"/>
                <a:pathLst>
                  <a:path w="763534" h="763534">
                    <a:moveTo>
                      <a:pt x="52437" y="0"/>
                    </a:moveTo>
                    <a:lnTo>
                      <a:pt x="711097" y="0"/>
                    </a:lnTo>
                    <a:cubicBezTo>
                      <a:pt x="740057" y="0"/>
                      <a:pt x="763534" y="23477"/>
                      <a:pt x="763534" y="52437"/>
                    </a:cubicBezTo>
                    <a:lnTo>
                      <a:pt x="763534" y="711097"/>
                    </a:lnTo>
                    <a:cubicBezTo>
                      <a:pt x="763534" y="740057"/>
                      <a:pt x="740057" y="763534"/>
                      <a:pt x="711097" y="763534"/>
                    </a:cubicBezTo>
                    <a:lnTo>
                      <a:pt x="52437" y="763534"/>
                    </a:lnTo>
                    <a:cubicBezTo>
                      <a:pt x="23477" y="763534"/>
                      <a:pt x="0" y="740057"/>
                      <a:pt x="0" y="711097"/>
                    </a:cubicBezTo>
                    <a:lnTo>
                      <a:pt x="0" y="52437"/>
                    </a:lnTo>
                    <a:cubicBezTo>
                      <a:pt x="0" y="23477"/>
                      <a:pt x="23477" y="0"/>
                      <a:pt x="52437" y="0"/>
                    </a:cubicBezTo>
                    <a:close/>
                  </a:path>
                </a:pathLst>
              </a:custGeom>
              <a:blipFill>
                <a:blip r:embed="rId7"/>
                <a:stretch>
                  <a:fillRect t="-4504" r="-489" b="-46230"/>
                </a:stretch>
              </a:blipFill>
            </p:spPr>
          </p:sp>
        </p:grpSp>
        <p:grpSp>
          <p:nvGrpSpPr>
            <p:cNvPr id="37" name="Group 37"/>
            <p:cNvGrpSpPr/>
            <p:nvPr/>
          </p:nvGrpSpPr>
          <p:grpSpPr>
            <a:xfrm>
              <a:off x="0" y="2618595"/>
              <a:ext cx="3675347" cy="660973"/>
              <a:chOff x="0" y="0"/>
              <a:chExt cx="757040" cy="136146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0" y="0"/>
                <a:ext cx="757040" cy="136146"/>
              </a:xfrm>
              <a:custGeom>
                <a:avLst/>
                <a:gdLst/>
                <a:ahLst/>
                <a:cxnLst/>
                <a:rect l="l" t="t" r="r" b="b"/>
                <a:pathLst>
                  <a:path w="757040" h="136146">
                    <a:moveTo>
                      <a:pt x="14043" y="0"/>
                    </a:moveTo>
                    <a:lnTo>
                      <a:pt x="742997" y="0"/>
                    </a:lnTo>
                    <a:cubicBezTo>
                      <a:pt x="746721" y="0"/>
                      <a:pt x="750293" y="1480"/>
                      <a:pt x="752927" y="4113"/>
                    </a:cubicBezTo>
                    <a:cubicBezTo>
                      <a:pt x="755560" y="6747"/>
                      <a:pt x="757040" y="10319"/>
                      <a:pt x="757040" y="14043"/>
                    </a:cubicBezTo>
                    <a:lnTo>
                      <a:pt x="757040" y="122103"/>
                    </a:lnTo>
                    <a:cubicBezTo>
                      <a:pt x="757040" y="129858"/>
                      <a:pt x="750752" y="136146"/>
                      <a:pt x="742997" y="136146"/>
                    </a:cubicBezTo>
                    <a:lnTo>
                      <a:pt x="14043" y="136146"/>
                    </a:lnTo>
                    <a:cubicBezTo>
                      <a:pt x="6287" y="136146"/>
                      <a:pt x="0" y="129858"/>
                      <a:pt x="0" y="122103"/>
                    </a:cubicBezTo>
                    <a:lnTo>
                      <a:pt x="0" y="14043"/>
                    </a:lnTo>
                    <a:cubicBezTo>
                      <a:pt x="0" y="6287"/>
                      <a:pt x="6287" y="0"/>
                      <a:pt x="1404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39" name="TextBox 39"/>
              <p:cNvSpPr txBox="1"/>
              <p:nvPr/>
            </p:nvSpPr>
            <p:spPr>
              <a:xfrm>
                <a:off x="0" y="-9525"/>
                <a:ext cx="757040" cy="14567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60"/>
                  </a:lnSpc>
                </a:pPr>
                <a:endParaRPr/>
              </a:p>
            </p:txBody>
          </p:sp>
        </p:grpSp>
        <p:sp>
          <p:nvSpPr>
            <p:cNvPr id="40" name="TextBox 40"/>
            <p:cNvSpPr txBox="1"/>
            <p:nvPr/>
          </p:nvSpPr>
          <p:spPr>
            <a:xfrm>
              <a:off x="0" y="2778572"/>
              <a:ext cx="3675347" cy="341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71"/>
                </a:lnSpc>
              </a:pPr>
              <a:r>
                <a:rPr lang="en-US" sz="1726" b="1">
                  <a:solidFill>
                    <a:srgbClr val="012686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Pierre DUNAC</a:t>
              </a:r>
            </a:p>
          </p:txBody>
        </p:sp>
      </p:grpSp>
      <p:sp>
        <p:nvSpPr>
          <p:cNvPr id="41" name="AutoShape 41"/>
          <p:cNvSpPr/>
          <p:nvPr/>
        </p:nvSpPr>
        <p:spPr>
          <a:xfrm>
            <a:off x="939575" y="1727883"/>
            <a:ext cx="2630828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2" name="AutoShape 42"/>
          <p:cNvSpPr/>
          <p:nvPr/>
        </p:nvSpPr>
        <p:spPr>
          <a:xfrm>
            <a:off x="939575" y="4539175"/>
            <a:ext cx="2630828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58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5547" y="0"/>
            <a:ext cx="18353547" cy="10287000"/>
          </a:xfrm>
          <a:custGeom>
            <a:avLst/>
            <a:gdLst/>
            <a:ahLst/>
            <a:cxnLst/>
            <a:rect l="l" t="t" r="r" b="b"/>
            <a:pathLst>
              <a:path w="18353547" h="10287000">
                <a:moveTo>
                  <a:pt x="0" y="0"/>
                </a:moveTo>
                <a:lnTo>
                  <a:pt x="18353547" y="0"/>
                </a:lnTo>
                <a:lnTo>
                  <a:pt x="18353547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113" b="-1687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284855" y="4815400"/>
            <a:ext cx="2341237" cy="2300063"/>
            <a:chOff x="0" y="0"/>
            <a:chExt cx="3121650" cy="3066751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2377513"/>
              <a:ext cx="3121650" cy="689238"/>
              <a:chOff x="0" y="0"/>
              <a:chExt cx="616622" cy="136146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616622" cy="136146"/>
              </a:xfrm>
              <a:custGeom>
                <a:avLst/>
                <a:gdLst/>
                <a:ahLst/>
                <a:cxnLst/>
                <a:rect l="l" t="t" r="r" b="b"/>
                <a:pathLst>
                  <a:path w="616622" h="136146">
                    <a:moveTo>
                      <a:pt x="16534" y="0"/>
                    </a:moveTo>
                    <a:lnTo>
                      <a:pt x="600088" y="0"/>
                    </a:lnTo>
                    <a:cubicBezTo>
                      <a:pt x="604473" y="0"/>
                      <a:pt x="608679" y="1742"/>
                      <a:pt x="611780" y="4843"/>
                    </a:cubicBezTo>
                    <a:cubicBezTo>
                      <a:pt x="614880" y="7943"/>
                      <a:pt x="616622" y="12149"/>
                      <a:pt x="616622" y="16534"/>
                    </a:cubicBezTo>
                    <a:lnTo>
                      <a:pt x="616622" y="119612"/>
                    </a:lnTo>
                    <a:cubicBezTo>
                      <a:pt x="616622" y="123997"/>
                      <a:pt x="614880" y="128202"/>
                      <a:pt x="611780" y="131303"/>
                    </a:cubicBezTo>
                    <a:cubicBezTo>
                      <a:pt x="608679" y="134404"/>
                      <a:pt x="604473" y="136146"/>
                      <a:pt x="600088" y="136146"/>
                    </a:cubicBezTo>
                    <a:lnTo>
                      <a:pt x="16534" y="136146"/>
                    </a:lnTo>
                    <a:cubicBezTo>
                      <a:pt x="12149" y="136146"/>
                      <a:pt x="7943" y="134404"/>
                      <a:pt x="4843" y="131303"/>
                    </a:cubicBezTo>
                    <a:cubicBezTo>
                      <a:pt x="1742" y="128202"/>
                      <a:pt x="0" y="123997"/>
                      <a:pt x="0" y="119612"/>
                    </a:cubicBezTo>
                    <a:lnTo>
                      <a:pt x="0" y="16534"/>
                    </a:lnTo>
                    <a:cubicBezTo>
                      <a:pt x="0" y="12149"/>
                      <a:pt x="1742" y="7943"/>
                      <a:pt x="4843" y="4843"/>
                    </a:cubicBezTo>
                    <a:cubicBezTo>
                      <a:pt x="7943" y="1742"/>
                      <a:pt x="12149" y="0"/>
                      <a:pt x="16534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-9525"/>
                <a:ext cx="616622" cy="14567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60"/>
                  </a:lnSpc>
                </a:pPr>
                <a:endParaRPr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459976" y="0"/>
              <a:ext cx="2201697" cy="2270163"/>
              <a:chOff x="0" y="0"/>
              <a:chExt cx="763534" cy="787277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763534" cy="787277"/>
              </a:xfrm>
              <a:custGeom>
                <a:avLst/>
                <a:gdLst/>
                <a:ahLst/>
                <a:cxnLst/>
                <a:rect l="l" t="t" r="r" b="b"/>
                <a:pathLst>
                  <a:path w="763534" h="787277">
                    <a:moveTo>
                      <a:pt x="60950" y="0"/>
                    </a:moveTo>
                    <a:lnTo>
                      <a:pt x="702584" y="0"/>
                    </a:lnTo>
                    <a:cubicBezTo>
                      <a:pt x="736245" y="0"/>
                      <a:pt x="763534" y="27288"/>
                      <a:pt x="763534" y="60950"/>
                    </a:cubicBezTo>
                    <a:lnTo>
                      <a:pt x="763534" y="726327"/>
                    </a:lnTo>
                    <a:cubicBezTo>
                      <a:pt x="763534" y="759989"/>
                      <a:pt x="736245" y="787277"/>
                      <a:pt x="702584" y="787277"/>
                    </a:cubicBezTo>
                    <a:lnTo>
                      <a:pt x="60950" y="787277"/>
                    </a:lnTo>
                    <a:cubicBezTo>
                      <a:pt x="27288" y="787277"/>
                      <a:pt x="0" y="759989"/>
                      <a:pt x="0" y="726327"/>
                    </a:cubicBezTo>
                    <a:lnTo>
                      <a:pt x="0" y="60950"/>
                    </a:lnTo>
                    <a:cubicBezTo>
                      <a:pt x="0" y="27288"/>
                      <a:pt x="27288" y="0"/>
                      <a:pt x="6095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 b="-45567"/>
                </a:stretch>
              </a:blipFill>
            </p:spPr>
          </p:sp>
        </p:grpSp>
        <p:sp>
          <p:nvSpPr>
            <p:cNvPr id="9" name="TextBox 9"/>
            <p:cNvSpPr txBox="1"/>
            <p:nvPr/>
          </p:nvSpPr>
          <p:spPr>
            <a:xfrm>
              <a:off x="0" y="2540549"/>
              <a:ext cx="3121650" cy="3652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60"/>
                </a:lnSpc>
              </a:pPr>
              <a:r>
                <a:rPr lang="en-US" sz="1800" b="1">
                  <a:solidFill>
                    <a:srgbClr val="012686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Emmanuel FOLLOPE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5978643" y="4778195"/>
            <a:ext cx="2572929" cy="2300063"/>
            <a:chOff x="0" y="0"/>
            <a:chExt cx="3430571" cy="3066751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2377513"/>
              <a:ext cx="3430571" cy="689238"/>
              <a:chOff x="0" y="0"/>
              <a:chExt cx="677644" cy="136146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677644" cy="136146"/>
              </a:xfrm>
              <a:custGeom>
                <a:avLst/>
                <a:gdLst/>
                <a:ahLst/>
                <a:cxnLst/>
                <a:rect l="l" t="t" r="r" b="b"/>
                <a:pathLst>
                  <a:path w="677644" h="136146">
                    <a:moveTo>
                      <a:pt x="15045" y="0"/>
                    </a:moveTo>
                    <a:lnTo>
                      <a:pt x="662599" y="0"/>
                    </a:lnTo>
                    <a:cubicBezTo>
                      <a:pt x="666589" y="0"/>
                      <a:pt x="670416" y="1585"/>
                      <a:pt x="673237" y="4407"/>
                    </a:cubicBezTo>
                    <a:cubicBezTo>
                      <a:pt x="676059" y="7228"/>
                      <a:pt x="677644" y="11055"/>
                      <a:pt x="677644" y="15045"/>
                    </a:cubicBezTo>
                    <a:lnTo>
                      <a:pt x="677644" y="121101"/>
                    </a:lnTo>
                    <a:cubicBezTo>
                      <a:pt x="677644" y="125091"/>
                      <a:pt x="676059" y="128918"/>
                      <a:pt x="673237" y="131739"/>
                    </a:cubicBezTo>
                    <a:cubicBezTo>
                      <a:pt x="670416" y="134561"/>
                      <a:pt x="666589" y="136146"/>
                      <a:pt x="662599" y="136146"/>
                    </a:cubicBezTo>
                    <a:lnTo>
                      <a:pt x="15045" y="136146"/>
                    </a:lnTo>
                    <a:cubicBezTo>
                      <a:pt x="11055" y="136146"/>
                      <a:pt x="7228" y="134561"/>
                      <a:pt x="4407" y="131739"/>
                    </a:cubicBezTo>
                    <a:cubicBezTo>
                      <a:pt x="1585" y="128918"/>
                      <a:pt x="0" y="125091"/>
                      <a:pt x="0" y="121101"/>
                    </a:cubicBezTo>
                    <a:lnTo>
                      <a:pt x="0" y="15045"/>
                    </a:lnTo>
                    <a:cubicBezTo>
                      <a:pt x="0" y="11055"/>
                      <a:pt x="1585" y="7228"/>
                      <a:pt x="4407" y="4407"/>
                    </a:cubicBezTo>
                    <a:cubicBezTo>
                      <a:pt x="7228" y="1585"/>
                      <a:pt x="11055" y="0"/>
                      <a:pt x="15045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0" y="-9525"/>
                <a:ext cx="677644" cy="14567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60"/>
                  </a:lnSpc>
                </a:pPr>
                <a:endParaRPr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661134" y="0"/>
              <a:ext cx="2201697" cy="2270163"/>
              <a:chOff x="0" y="0"/>
              <a:chExt cx="763534" cy="787277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763534" cy="787277"/>
              </a:xfrm>
              <a:custGeom>
                <a:avLst/>
                <a:gdLst/>
                <a:ahLst/>
                <a:cxnLst/>
                <a:rect l="l" t="t" r="r" b="b"/>
                <a:pathLst>
                  <a:path w="763534" h="787277">
                    <a:moveTo>
                      <a:pt x="60950" y="0"/>
                    </a:moveTo>
                    <a:lnTo>
                      <a:pt x="702584" y="0"/>
                    </a:lnTo>
                    <a:cubicBezTo>
                      <a:pt x="736245" y="0"/>
                      <a:pt x="763534" y="27288"/>
                      <a:pt x="763534" y="60950"/>
                    </a:cubicBezTo>
                    <a:lnTo>
                      <a:pt x="763534" y="726327"/>
                    </a:lnTo>
                    <a:cubicBezTo>
                      <a:pt x="763534" y="759989"/>
                      <a:pt x="736245" y="787277"/>
                      <a:pt x="702584" y="787277"/>
                    </a:cubicBezTo>
                    <a:lnTo>
                      <a:pt x="60950" y="787277"/>
                    </a:lnTo>
                    <a:cubicBezTo>
                      <a:pt x="27288" y="787277"/>
                      <a:pt x="0" y="759989"/>
                      <a:pt x="0" y="726327"/>
                    </a:cubicBezTo>
                    <a:lnTo>
                      <a:pt x="0" y="60950"/>
                    </a:lnTo>
                    <a:cubicBezTo>
                      <a:pt x="0" y="27288"/>
                      <a:pt x="27288" y="0"/>
                      <a:pt x="60950" y="0"/>
                    </a:cubicBezTo>
                    <a:close/>
                  </a:path>
                </a:pathLst>
              </a:custGeom>
              <a:blipFill>
                <a:blip r:embed="rId4"/>
                <a:stretch>
                  <a:fillRect l="-2141" t="-20673" b="-546"/>
                </a:stretch>
              </a:blipFill>
            </p:spPr>
          </p:sp>
        </p:grpSp>
        <p:sp>
          <p:nvSpPr>
            <p:cNvPr id="16" name="TextBox 16"/>
            <p:cNvSpPr txBox="1"/>
            <p:nvPr/>
          </p:nvSpPr>
          <p:spPr>
            <a:xfrm>
              <a:off x="0" y="2540549"/>
              <a:ext cx="3430571" cy="3652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60"/>
                </a:lnSpc>
              </a:pPr>
              <a:r>
                <a:rPr lang="en-US" sz="1800" b="1">
                  <a:solidFill>
                    <a:srgbClr val="012686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Florence FREDJ-CATEL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9902574" y="4778195"/>
            <a:ext cx="2341237" cy="2300063"/>
            <a:chOff x="0" y="0"/>
            <a:chExt cx="3121650" cy="3066751"/>
          </a:xfrm>
        </p:grpSpPr>
        <p:grpSp>
          <p:nvGrpSpPr>
            <p:cNvPr id="18" name="Group 18"/>
            <p:cNvGrpSpPr/>
            <p:nvPr/>
          </p:nvGrpSpPr>
          <p:grpSpPr>
            <a:xfrm>
              <a:off x="0" y="2377513"/>
              <a:ext cx="3121650" cy="689238"/>
              <a:chOff x="0" y="0"/>
              <a:chExt cx="616622" cy="136146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616622" cy="136146"/>
              </a:xfrm>
              <a:custGeom>
                <a:avLst/>
                <a:gdLst/>
                <a:ahLst/>
                <a:cxnLst/>
                <a:rect l="l" t="t" r="r" b="b"/>
                <a:pathLst>
                  <a:path w="616622" h="136146">
                    <a:moveTo>
                      <a:pt x="16534" y="0"/>
                    </a:moveTo>
                    <a:lnTo>
                      <a:pt x="600088" y="0"/>
                    </a:lnTo>
                    <a:cubicBezTo>
                      <a:pt x="604473" y="0"/>
                      <a:pt x="608679" y="1742"/>
                      <a:pt x="611780" y="4843"/>
                    </a:cubicBezTo>
                    <a:cubicBezTo>
                      <a:pt x="614880" y="7943"/>
                      <a:pt x="616622" y="12149"/>
                      <a:pt x="616622" y="16534"/>
                    </a:cubicBezTo>
                    <a:lnTo>
                      <a:pt x="616622" y="119612"/>
                    </a:lnTo>
                    <a:cubicBezTo>
                      <a:pt x="616622" y="123997"/>
                      <a:pt x="614880" y="128202"/>
                      <a:pt x="611780" y="131303"/>
                    </a:cubicBezTo>
                    <a:cubicBezTo>
                      <a:pt x="608679" y="134404"/>
                      <a:pt x="604473" y="136146"/>
                      <a:pt x="600088" y="136146"/>
                    </a:cubicBezTo>
                    <a:lnTo>
                      <a:pt x="16534" y="136146"/>
                    </a:lnTo>
                    <a:cubicBezTo>
                      <a:pt x="12149" y="136146"/>
                      <a:pt x="7943" y="134404"/>
                      <a:pt x="4843" y="131303"/>
                    </a:cubicBezTo>
                    <a:cubicBezTo>
                      <a:pt x="1742" y="128202"/>
                      <a:pt x="0" y="123997"/>
                      <a:pt x="0" y="119612"/>
                    </a:cubicBezTo>
                    <a:lnTo>
                      <a:pt x="0" y="16534"/>
                    </a:lnTo>
                    <a:cubicBezTo>
                      <a:pt x="0" y="12149"/>
                      <a:pt x="1742" y="7943"/>
                      <a:pt x="4843" y="4843"/>
                    </a:cubicBezTo>
                    <a:cubicBezTo>
                      <a:pt x="7943" y="1742"/>
                      <a:pt x="12149" y="0"/>
                      <a:pt x="16534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0" y="-9525"/>
                <a:ext cx="616622" cy="14567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60"/>
                  </a:lnSpc>
                </a:pPr>
                <a:endParaRPr/>
              </a:p>
            </p:txBody>
          </p:sp>
        </p:grpSp>
        <p:grpSp>
          <p:nvGrpSpPr>
            <p:cNvPr id="21" name="Group 21"/>
            <p:cNvGrpSpPr/>
            <p:nvPr/>
          </p:nvGrpSpPr>
          <p:grpSpPr>
            <a:xfrm>
              <a:off x="459976" y="0"/>
              <a:ext cx="2201697" cy="2270163"/>
              <a:chOff x="0" y="0"/>
              <a:chExt cx="763534" cy="787277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763534" cy="787277"/>
              </a:xfrm>
              <a:custGeom>
                <a:avLst/>
                <a:gdLst/>
                <a:ahLst/>
                <a:cxnLst/>
                <a:rect l="l" t="t" r="r" b="b"/>
                <a:pathLst>
                  <a:path w="763534" h="787277">
                    <a:moveTo>
                      <a:pt x="60950" y="0"/>
                    </a:moveTo>
                    <a:lnTo>
                      <a:pt x="702584" y="0"/>
                    </a:lnTo>
                    <a:cubicBezTo>
                      <a:pt x="736245" y="0"/>
                      <a:pt x="763534" y="27288"/>
                      <a:pt x="763534" y="60950"/>
                    </a:cubicBezTo>
                    <a:lnTo>
                      <a:pt x="763534" y="726327"/>
                    </a:lnTo>
                    <a:cubicBezTo>
                      <a:pt x="763534" y="759989"/>
                      <a:pt x="736245" y="787277"/>
                      <a:pt x="702584" y="787277"/>
                    </a:cubicBezTo>
                    <a:lnTo>
                      <a:pt x="60950" y="787277"/>
                    </a:lnTo>
                    <a:cubicBezTo>
                      <a:pt x="27288" y="787277"/>
                      <a:pt x="0" y="759989"/>
                      <a:pt x="0" y="726327"/>
                    </a:cubicBezTo>
                    <a:lnTo>
                      <a:pt x="0" y="60950"/>
                    </a:lnTo>
                    <a:cubicBezTo>
                      <a:pt x="0" y="27288"/>
                      <a:pt x="27288" y="0"/>
                      <a:pt x="60950" y="0"/>
                    </a:cubicBezTo>
                    <a:close/>
                  </a:path>
                </a:pathLst>
              </a:custGeom>
              <a:blipFill>
                <a:blip r:embed="rId5"/>
                <a:stretch>
                  <a:fillRect t="-10619" b="-20228"/>
                </a:stretch>
              </a:blipFill>
            </p:spPr>
          </p:sp>
        </p:grpSp>
        <p:sp>
          <p:nvSpPr>
            <p:cNvPr id="23" name="TextBox 23"/>
            <p:cNvSpPr txBox="1"/>
            <p:nvPr/>
          </p:nvSpPr>
          <p:spPr>
            <a:xfrm>
              <a:off x="0" y="2540549"/>
              <a:ext cx="3121650" cy="3652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60"/>
                </a:lnSpc>
              </a:pPr>
              <a:r>
                <a:rPr lang="en-US" sz="1800" b="1">
                  <a:solidFill>
                    <a:srgbClr val="012686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Christine MAZE</a:t>
              </a: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3594813" y="4778195"/>
            <a:ext cx="2341237" cy="2300063"/>
            <a:chOff x="0" y="0"/>
            <a:chExt cx="3121650" cy="3066751"/>
          </a:xfrm>
        </p:grpSpPr>
        <p:grpSp>
          <p:nvGrpSpPr>
            <p:cNvPr id="25" name="Group 25"/>
            <p:cNvGrpSpPr/>
            <p:nvPr/>
          </p:nvGrpSpPr>
          <p:grpSpPr>
            <a:xfrm>
              <a:off x="0" y="2377513"/>
              <a:ext cx="3121650" cy="689238"/>
              <a:chOff x="0" y="0"/>
              <a:chExt cx="616622" cy="136146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616622" cy="136146"/>
              </a:xfrm>
              <a:custGeom>
                <a:avLst/>
                <a:gdLst/>
                <a:ahLst/>
                <a:cxnLst/>
                <a:rect l="l" t="t" r="r" b="b"/>
                <a:pathLst>
                  <a:path w="616622" h="136146">
                    <a:moveTo>
                      <a:pt x="16534" y="0"/>
                    </a:moveTo>
                    <a:lnTo>
                      <a:pt x="600088" y="0"/>
                    </a:lnTo>
                    <a:cubicBezTo>
                      <a:pt x="604473" y="0"/>
                      <a:pt x="608679" y="1742"/>
                      <a:pt x="611780" y="4843"/>
                    </a:cubicBezTo>
                    <a:cubicBezTo>
                      <a:pt x="614880" y="7943"/>
                      <a:pt x="616622" y="12149"/>
                      <a:pt x="616622" y="16534"/>
                    </a:cubicBezTo>
                    <a:lnTo>
                      <a:pt x="616622" y="119612"/>
                    </a:lnTo>
                    <a:cubicBezTo>
                      <a:pt x="616622" y="123997"/>
                      <a:pt x="614880" y="128202"/>
                      <a:pt x="611780" y="131303"/>
                    </a:cubicBezTo>
                    <a:cubicBezTo>
                      <a:pt x="608679" y="134404"/>
                      <a:pt x="604473" y="136146"/>
                      <a:pt x="600088" y="136146"/>
                    </a:cubicBezTo>
                    <a:lnTo>
                      <a:pt x="16534" y="136146"/>
                    </a:lnTo>
                    <a:cubicBezTo>
                      <a:pt x="12149" y="136146"/>
                      <a:pt x="7943" y="134404"/>
                      <a:pt x="4843" y="131303"/>
                    </a:cubicBezTo>
                    <a:cubicBezTo>
                      <a:pt x="1742" y="128202"/>
                      <a:pt x="0" y="123997"/>
                      <a:pt x="0" y="119612"/>
                    </a:cubicBezTo>
                    <a:lnTo>
                      <a:pt x="0" y="16534"/>
                    </a:lnTo>
                    <a:cubicBezTo>
                      <a:pt x="0" y="12149"/>
                      <a:pt x="1742" y="7943"/>
                      <a:pt x="4843" y="4843"/>
                    </a:cubicBezTo>
                    <a:cubicBezTo>
                      <a:pt x="7943" y="1742"/>
                      <a:pt x="12149" y="0"/>
                      <a:pt x="16534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7" name="TextBox 27"/>
              <p:cNvSpPr txBox="1"/>
              <p:nvPr/>
            </p:nvSpPr>
            <p:spPr>
              <a:xfrm>
                <a:off x="0" y="-9525"/>
                <a:ext cx="616622" cy="14567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60"/>
                  </a:lnSpc>
                </a:pPr>
                <a:endParaRPr/>
              </a:p>
            </p:txBody>
          </p:sp>
        </p:grpSp>
        <p:grpSp>
          <p:nvGrpSpPr>
            <p:cNvPr id="28" name="Group 28"/>
            <p:cNvGrpSpPr/>
            <p:nvPr/>
          </p:nvGrpSpPr>
          <p:grpSpPr>
            <a:xfrm>
              <a:off x="459976" y="0"/>
              <a:ext cx="2201697" cy="2270163"/>
              <a:chOff x="0" y="0"/>
              <a:chExt cx="763534" cy="787277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0" y="0"/>
                <a:ext cx="763534" cy="787277"/>
              </a:xfrm>
              <a:custGeom>
                <a:avLst/>
                <a:gdLst/>
                <a:ahLst/>
                <a:cxnLst/>
                <a:rect l="l" t="t" r="r" b="b"/>
                <a:pathLst>
                  <a:path w="763534" h="787277">
                    <a:moveTo>
                      <a:pt x="60950" y="0"/>
                    </a:moveTo>
                    <a:lnTo>
                      <a:pt x="702584" y="0"/>
                    </a:lnTo>
                    <a:cubicBezTo>
                      <a:pt x="736245" y="0"/>
                      <a:pt x="763534" y="27288"/>
                      <a:pt x="763534" y="60950"/>
                    </a:cubicBezTo>
                    <a:lnTo>
                      <a:pt x="763534" y="726327"/>
                    </a:lnTo>
                    <a:cubicBezTo>
                      <a:pt x="763534" y="759989"/>
                      <a:pt x="736245" y="787277"/>
                      <a:pt x="702584" y="787277"/>
                    </a:cubicBezTo>
                    <a:lnTo>
                      <a:pt x="60950" y="787277"/>
                    </a:lnTo>
                    <a:cubicBezTo>
                      <a:pt x="27288" y="787277"/>
                      <a:pt x="0" y="759989"/>
                      <a:pt x="0" y="726327"/>
                    </a:cubicBezTo>
                    <a:lnTo>
                      <a:pt x="0" y="60950"/>
                    </a:lnTo>
                    <a:cubicBezTo>
                      <a:pt x="0" y="27288"/>
                      <a:pt x="27288" y="0"/>
                      <a:pt x="60950" y="0"/>
                    </a:cubicBezTo>
                    <a:close/>
                  </a:path>
                </a:pathLst>
              </a:custGeom>
              <a:blipFill>
                <a:blip r:embed="rId6"/>
                <a:stretch>
                  <a:fillRect l="-315" t="-4589" b="-42561"/>
                </a:stretch>
              </a:blipFill>
            </p:spPr>
          </p:sp>
        </p:grpSp>
        <p:sp>
          <p:nvSpPr>
            <p:cNvPr id="30" name="TextBox 30"/>
            <p:cNvSpPr txBox="1"/>
            <p:nvPr/>
          </p:nvSpPr>
          <p:spPr>
            <a:xfrm>
              <a:off x="0" y="2540549"/>
              <a:ext cx="3121650" cy="3652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60"/>
                </a:lnSpc>
              </a:pPr>
              <a:r>
                <a:rPr lang="en-US" sz="1800" b="1">
                  <a:solidFill>
                    <a:srgbClr val="012686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Stéphane GIURANNA</a:t>
              </a:r>
            </a:p>
          </p:txBody>
        </p:sp>
      </p:grpSp>
      <p:sp>
        <p:nvSpPr>
          <p:cNvPr id="31" name="TextBox 31"/>
          <p:cNvSpPr txBox="1"/>
          <p:nvPr/>
        </p:nvSpPr>
        <p:spPr>
          <a:xfrm>
            <a:off x="4176154" y="502920"/>
            <a:ext cx="10240491" cy="5806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2"/>
              </a:lnSpc>
            </a:pPr>
            <a:r>
              <a:rPr lang="en-US" sz="3600" b="1" dirty="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COMMISSION LIBERTÉS ET DROITS DE L’HOMME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939575" y="1297175"/>
            <a:ext cx="16230600" cy="3657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39"/>
              </a:lnSpc>
            </a:pPr>
            <a:r>
              <a:rPr lang="en-US" sz="2098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PRÉSIDENTE :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939575" y="4148576"/>
            <a:ext cx="16319725" cy="3239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2100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MEMBRES :</a:t>
            </a:r>
          </a:p>
        </p:txBody>
      </p:sp>
      <p:grpSp>
        <p:nvGrpSpPr>
          <p:cNvPr id="34" name="Group 34"/>
          <p:cNvGrpSpPr/>
          <p:nvPr/>
        </p:nvGrpSpPr>
        <p:grpSpPr>
          <a:xfrm>
            <a:off x="7765745" y="1698425"/>
            <a:ext cx="2756510" cy="2459676"/>
            <a:chOff x="0" y="0"/>
            <a:chExt cx="3675347" cy="3279568"/>
          </a:xfrm>
        </p:grpSpPr>
        <p:grpSp>
          <p:nvGrpSpPr>
            <p:cNvPr id="35" name="Group 35"/>
            <p:cNvGrpSpPr/>
            <p:nvPr/>
          </p:nvGrpSpPr>
          <p:grpSpPr>
            <a:xfrm>
              <a:off x="558098" y="0"/>
              <a:ext cx="2559152" cy="2559152"/>
              <a:chOff x="0" y="0"/>
              <a:chExt cx="763534" cy="763534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0" y="0"/>
                <a:ext cx="763534" cy="763534"/>
              </a:xfrm>
              <a:custGeom>
                <a:avLst/>
                <a:gdLst/>
                <a:ahLst/>
                <a:cxnLst/>
                <a:rect l="l" t="t" r="r" b="b"/>
                <a:pathLst>
                  <a:path w="763534" h="763534">
                    <a:moveTo>
                      <a:pt x="52437" y="0"/>
                    </a:moveTo>
                    <a:lnTo>
                      <a:pt x="711097" y="0"/>
                    </a:lnTo>
                    <a:cubicBezTo>
                      <a:pt x="740057" y="0"/>
                      <a:pt x="763534" y="23477"/>
                      <a:pt x="763534" y="52437"/>
                    </a:cubicBezTo>
                    <a:lnTo>
                      <a:pt x="763534" y="711097"/>
                    </a:lnTo>
                    <a:cubicBezTo>
                      <a:pt x="763534" y="740057"/>
                      <a:pt x="740057" y="763534"/>
                      <a:pt x="711097" y="763534"/>
                    </a:cubicBezTo>
                    <a:lnTo>
                      <a:pt x="52437" y="763534"/>
                    </a:lnTo>
                    <a:cubicBezTo>
                      <a:pt x="23477" y="763534"/>
                      <a:pt x="0" y="740057"/>
                      <a:pt x="0" y="711097"/>
                    </a:cubicBezTo>
                    <a:lnTo>
                      <a:pt x="0" y="52437"/>
                    </a:lnTo>
                    <a:cubicBezTo>
                      <a:pt x="0" y="23477"/>
                      <a:pt x="23477" y="0"/>
                      <a:pt x="52437" y="0"/>
                    </a:cubicBezTo>
                    <a:close/>
                  </a:path>
                </a:pathLst>
              </a:custGeom>
              <a:blipFill>
                <a:blip r:embed="rId7"/>
                <a:stretch>
                  <a:fillRect l="-476" t="-4682" b="-46344"/>
                </a:stretch>
              </a:blipFill>
            </p:spPr>
          </p:sp>
        </p:grpSp>
        <p:grpSp>
          <p:nvGrpSpPr>
            <p:cNvPr id="37" name="Group 37"/>
            <p:cNvGrpSpPr/>
            <p:nvPr/>
          </p:nvGrpSpPr>
          <p:grpSpPr>
            <a:xfrm>
              <a:off x="0" y="2618595"/>
              <a:ext cx="3675347" cy="660973"/>
              <a:chOff x="0" y="0"/>
              <a:chExt cx="757040" cy="136146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0" y="0"/>
                <a:ext cx="757040" cy="136146"/>
              </a:xfrm>
              <a:custGeom>
                <a:avLst/>
                <a:gdLst/>
                <a:ahLst/>
                <a:cxnLst/>
                <a:rect l="l" t="t" r="r" b="b"/>
                <a:pathLst>
                  <a:path w="757040" h="136146">
                    <a:moveTo>
                      <a:pt x="14043" y="0"/>
                    </a:moveTo>
                    <a:lnTo>
                      <a:pt x="742997" y="0"/>
                    </a:lnTo>
                    <a:cubicBezTo>
                      <a:pt x="746721" y="0"/>
                      <a:pt x="750293" y="1480"/>
                      <a:pt x="752927" y="4113"/>
                    </a:cubicBezTo>
                    <a:cubicBezTo>
                      <a:pt x="755560" y="6747"/>
                      <a:pt x="757040" y="10319"/>
                      <a:pt x="757040" y="14043"/>
                    </a:cubicBezTo>
                    <a:lnTo>
                      <a:pt x="757040" y="122103"/>
                    </a:lnTo>
                    <a:cubicBezTo>
                      <a:pt x="757040" y="129858"/>
                      <a:pt x="750752" y="136146"/>
                      <a:pt x="742997" y="136146"/>
                    </a:cubicBezTo>
                    <a:lnTo>
                      <a:pt x="14043" y="136146"/>
                    </a:lnTo>
                    <a:cubicBezTo>
                      <a:pt x="6287" y="136146"/>
                      <a:pt x="0" y="129858"/>
                      <a:pt x="0" y="122103"/>
                    </a:cubicBezTo>
                    <a:lnTo>
                      <a:pt x="0" y="14043"/>
                    </a:lnTo>
                    <a:cubicBezTo>
                      <a:pt x="0" y="6287"/>
                      <a:pt x="6287" y="0"/>
                      <a:pt x="1404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39" name="TextBox 39"/>
              <p:cNvSpPr txBox="1"/>
              <p:nvPr/>
            </p:nvSpPr>
            <p:spPr>
              <a:xfrm>
                <a:off x="0" y="-9525"/>
                <a:ext cx="757040" cy="14567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60"/>
                  </a:lnSpc>
                </a:pPr>
                <a:endParaRPr/>
              </a:p>
            </p:txBody>
          </p:sp>
        </p:grpSp>
        <p:sp>
          <p:nvSpPr>
            <p:cNvPr id="40" name="TextBox 40"/>
            <p:cNvSpPr txBox="1"/>
            <p:nvPr/>
          </p:nvSpPr>
          <p:spPr>
            <a:xfrm>
              <a:off x="0" y="2778572"/>
              <a:ext cx="3675347" cy="341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71"/>
                </a:lnSpc>
              </a:pPr>
              <a:r>
                <a:rPr lang="en-US" sz="1726" b="1">
                  <a:solidFill>
                    <a:srgbClr val="012686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Justine DEVRED</a:t>
              </a:r>
            </a:p>
          </p:txBody>
        </p:sp>
      </p:grpSp>
      <p:sp>
        <p:nvSpPr>
          <p:cNvPr id="41" name="AutoShape 41"/>
          <p:cNvSpPr/>
          <p:nvPr/>
        </p:nvSpPr>
        <p:spPr>
          <a:xfrm>
            <a:off x="939575" y="1727883"/>
            <a:ext cx="2630828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2" name="AutoShape 42"/>
          <p:cNvSpPr/>
          <p:nvPr/>
        </p:nvSpPr>
        <p:spPr>
          <a:xfrm>
            <a:off x="939575" y="4539175"/>
            <a:ext cx="2630828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3" name="Group 43"/>
          <p:cNvGrpSpPr/>
          <p:nvPr/>
        </p:nvGrpSpPr>
        <p:grpSpPr>
          <a:xfrm>
            <a:off x="9902574" y="7335433"/>
            <a:ext cx="2341237" cy="2300063"/>
            <a:chOff x="0" y="0"/>
            <a:chExt cx="3121650" cy="3066751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2377513"/>
              <a:ext cx="3121650" cy="689238"/>
              <a:chOff x="0" y="0"/>
              <a:chExt cx="616622" cy="136146"/>
            </a:xfrm>
          </p:grpSpPr>
          <p:sp>
            <p:nvSpPr>
              <p:cNvPr id="45" name="Freeform 45"/>
              <p:cNvSpPr/>
              <p:nvPr/>
            </p:nvSpPr>
            <p:spPr>
              <a:xfrm>
                <a:off x="0" y="0"/>
                <a:ext cx="616622" cy="136146"/>
              </a:xfrm>
              <a:custGeom>
                <a:avLst/>
                <a:gdLst/>
                <a:ahLst/>
                <a:cxnLst/>
                <a:rect l="l" t="t" r="r" b="b"/>
                <a:pathLst>
                  <a:path w="616622" h="136146">
                    <a:moveTo>
                      <a:pt x="16534" y="0"/>
                    </a:moveTo>
                    <a:lnTo>
                      <a:pt x="600088" y="0"/>
                    </a:lnTo>
                    <a:cubicBezTo>
                      <a:pt x="604473" y="0"/>
                      <a:pt x="608679" y="1742"/>
                      <a:pt x="611780" y="4843"/>
                    </a:cubicBezTo>
                    <a:cubicBezTo>
                      <a:pt x="614880" y="7943"/>
                      <a:pt x="616622" y="12149"/>
                      <a:pt x="616622" y="16534"/>
                    </a:cubicBezTo>
                    <a:lnTo>
                      <a:pt x="616622" y="119612"/>
                    </a:lnTo>
                    <a:cubicBezTo>
                      <a:pt x="616622" y="123997"/>
                      <a:pt x="614880" y="128202"/>
                      <a:pt x="611780" y="131303"/>
                    </a:cubicBezTo>
                    <a:cubicBezTo>
                      <a:pt x="608679" y="134404"/>
                      <a:pt x="604473" y="136146"/>
                      <a:pt x="600088" y="136146"/>
                    </a:cubicBezTo>
                    <a:lnTo>
                      <a:pt x="16534" y="136146"/>
                    </a:lnTo>
                    <a:cubicBezTo>
                      <a:pt x="12149" y="136146"/>
                      <a:pt x="7943" y="134404"/>
                      <a:pt x="4843" y="131303"/>
                    </a:cubicBezTo>
                    <a:cubicBezTo>
                      <a:pt x="1742" y="128202"/>
                      <a:pt x="0" y="123997"/>
                      <a:pt x="0" y="119612"/>
                    </a:cubicBezTo>
                    <a:lnTo>
                      <a:pt x="0" y="16534"/>
                    </a:lnTo>
                    <a:cubicBezTo>
                      <a:pt x="0" y="12149"/>
                      <a:pt x="1742" y="7943"/>
                      <a:pt x="4843" y="4843"/>
                    </a:cubicBezTo>
                    <a:cubicBezTo>
                      <a:pt x="7943" y="1742"/>
                      <a:pt x="12149" y="0"/>
                      <a:pt x="16534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46" name="TextBox 46"/>
              <p:cNvSpPr txBox="1"/>
              <p:nvPr/>
            </p:nvSpPr>
            <p:spPr>
              <a:xfrm>
                <a:off x="0" y="-9525"/>
                <a:ext cx="616622" cy="14567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60"/>
                  </a:lnSpc>
                </a:pPr>
                <a:endParaRPr/>
              </a:p>
            </p:txBody>
          </p:sp>
        </p:grpSp>
        <p:grpSp>
          <p:nvGrpSpPr>
            <p:cNvPr id="47" name="Group 47"/>
            <p:cNvGrpSpPr/>
            <p:nvPr/>
          </p:nvGrpSpPr>
          <p:grpSpPr>
            <a:xfrm>
              <a:off x="459976" y="0"/>
              <a:ext cx="2201697" cy="2270163"/>
              <a:chOff x="0" y="0"/>
              <a:chExt cx="763534" cy="787277"/>
            </a:xfrm>
          </p:grpSpPr>
          <p:sp>
            <p:nvSpPr>
              <p:cNvPr id="48" name="Freeform 48"/>
              <p:cNvSpPr/>
              <p:nvPr/>
            </p:nvSpPr>
            <p:spPr>
              <a:xfrm>
                <a:off x="0" y="0"/>
                <a:ext cx="763534" cy="787277"/>
              </a:xfrm>
              <a:custGeom>
                <a:avLst/>
                <a:gdLst/>
                <a:ahLst/>
                <a:cxnLst/>
                <a:rect l="l" t="t" r="r" b="b"/>
                <a:pathLst>
                  <a:path w="763534" h="787277">
                    <a:moveTo>
                      <a:pt x="60950" y="0"/>
                    </a:moveTo>
                    <a:lnTo>
                      <a:pt x="702584" y="0"/>
                    </a:lnTo>
                    <a:cubicBezTo>
                      <a:pt x="736245" y="0"/>
                      <a:pt x="763534" y="27288"/>
                      <a:pt x="763534" y="60950"/>
                    </a:cubicBezTo>
                    <a:lnTo>
                      <a:pt x="763534" y="726327"/>
                    </a:lnTo>
                    <a:cubicBezTo>
                      <a:pt x="763534" y="759989"/>
                      <a:pt x="736245" y="787277"/>
                      <a:pt x="702584" y="787277"/>
                    </a:cubicBezTo>
                    <a:lnTo>
                      <a:pt x="60950" y="787277"/>
                    </a:lnTo>
                    <a:cubicBezTo>
                      <a:pt x="27288" y="787277"/>
                      <a:pt x="0" y="759989"/>
                      <a:pt x="0" y="726327"/>
                    </a:cubicBezTo>
                    <a:lnTo>
                      <a:pt x="0" y="60950"/>
                    </a:lnTo>
                    <a:cubicBezTo>
                      <a:pt x="0" y="27288"/>
                      <a:pt x="27288" y="0"/>
                      <a:pt x="60950" y="0"/>
                    </a:cubicBezTo>
                    <a:close/>
                  </a:path>
                </a:pathLst>
              </a:custGeom>
              <a:blipFill>
                <a:blip r:embed="rId8"/>
                <a:stretch>
                  <a:fillRect t="-4537" r="-349" b="-42663"/>
                </a:stretch>
              </a:blipFill>
            </p:spPr>
          </p:sp>
        </p:grpSp>
        <p:sp>
          <p:nvSpPr>
            <p:cNvPr id="49" name="TextBox 49"/>
            <p:cNvSpPr txBox="1"/>
            <p:nvPr/>
          </p:nvSpPr>
          <p:spPr>
            <a:xfrm>
              <a:off x="0" y="2540549"/>
              <a:ext cx="3121650" cy="3652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60"/>
                </a:lnSpc>
              </a:pPr>
              <a:r>
                <a:rPr lang="en-US" sz="1800" b="1">
                  <a:solidFill>
                    <a:srgbClr val="012686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David ZACHAYUS</a:t>
              </a:r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5978643" y="7335433"/>
            <a:ext cx="2572929" cy="2300063"/>
            <a:chOff x="0" y="0"/>
            <a:chExt cx="3430571" cy="3066751"/>
          </a:xfrm>
        </p:grpSpPr>
        <p:grpSp>
          <p:nvGrpSpPr>
            <p:cNvPr id="51" name="Group 51"/>
            <p:cNvGrpSpPr/>
            <p:nvPr/>
          </p:nvGrpSpPr>
          <p:grpSpPr>
            <a:xfrm>
              <a:off x="0" y="2377513"/>
              <a:ext cx="3430571" cy="689238"/>
              <a:chOff x="0" y="0"/>
              <a:chExt cx="677644" cy="136146"/>
            </a:xfrm>
          </p:grpSpPr>
          <p:sp>
            <p:nvSpPr>
              <p:cNvPr id="52" name="Freeform 52"/>
              <p:cNvSpPr/>
              <p:nvPr/>
            </p:nvSpPr>
            <p:spPr>
              <a:xfrm>
                <a:off x="0" y="0"/>
                <a:ext cx="677644" cy="136146"/>
              </a:xfrm>
              <a:custGeom>
                <a:avLst/>
                <a:gdLst/>
                <a:ahLst/>
                <a:cxnLst/>
                <a:rect l="l" t="t" r="r" b="b"/>
                <a:pathLst>
                  <a:path w="677644" h="136146">
                    <a:moveTo>
                      <a:pt x="15045" y="0"/>
                    </a:moveTo>
                    <a:lnTo>
                      <a:pt x="662599" y="0"/>
                    </a:lnTo>
                    <a:cubicBezTo>
                      <a:pt x="666589" y="0"/>
                      <a:pt x="670416" y="1585"/>
                      <a:pt x="673237" y="4407"/>
                    </a:cubicBezTo>
                    <a:cubicBezTo>
                      <a:pt x="676059" y="7228"/>
                      <a:pt x="677644" y="11055"/>
                      <a:pt x="677644" y="15045"/>
                    </a:cubicBezTo>
                    <a:lnTo>
                      <a:pt x="677644" y="121101"/>
                    </a:lnTo>
                    <a:cubicBezTo>
                      <a:pt x="677644" y="125091"/>
                      <a:pt x="676059" y="128918"/>
                      <a:pt x="673237" y="131739"/>
                    </a:cubicBezTo>
                    <a:cubicBezTo>
                      <a:pt x="670416" y="134561"/>
                      <a:pt x="666589" y="136146"/>
                      <a:pt x="662599" y="136146"/>
                    </a:cubicBezTo>
                    <a:lnTo>
                      <a:pt x="15045" y="136146"/>
                    </a:lnTo>
                    <a:cubicBezTo>
                      <a:pt x="11055" y="136146"/>
                      <a:pt x="7228" y="134561"/>
                      <a:pt x="4407" y="131739"/>
                    </a:cubicBezTo>
                    <a:cubicBezTo>
                      <a:pt x="1585" y="128918"/>
                      <a:pt x="0" y="125091"/>
                      <a:pt x="0" y="121101"/>
                    </a:cubicBezTo>
                    <a:lnTo>
                      <a:pt x="0" y="15045"/>
                    </a:lnTo>
                    <a:cubicBezTo>
                      <a:pt x="0" y="11055"/>
                      <a:pt x="1585" y="7228"/>
                      <a:pt x="4407" y="4407"/>
                    </a:cubicBezTo>
                    <a:cubicBezTo>
                      <a:pt x="7228" y="1585"/>
                      <a:pt x="11055" y="0"/>
                      <a:pt x="15045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53" name="TextBox 53"/>
              <p:cNvSpPr txBox="1"/>
              <p:nvPr/>
            </p:nvSpPr>
            <p:spPr>
              <a:xfrm>
                <a:off x="0" y="-9525"/>
                <a:ext cx="677644" cy="14567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60"/>
                  </a:lnSpc>
                </a:pPr>
                <a:endParaRPr/>
              </a:p>
            </p:txBody>
          </p:sp>
        </p:grpSp>
        <p:grpSp>
          <p:nvGrpSpPr>
            <p:cNvPr id="54" name="Group 54"/>
            <p:cNvGrpSpPr/>
            <p:nvPr/>
          </p:nvGrpSpPr>
          <p:grpSpPr>
            <a:xfrm>
              <a:off x="661134" y="0"/>
              <a:ext cx="2201697" cy="2270163"/>
              <a:chOff x="0" y="0"/>
              <a:chExt cx="763534" cy="787277"/>
            </a:xfrm>
          </p:grpSpPr>
          <p:sp>
            <p:nvSpPr>
              <p:cNvPr id="55" name="Freeform 55"/>
              <p:cNvSpPr/>
              <p:nvPr/>
            </p:nvSpPr>
            <p:spPr>
              <a:xfrm>
                <a:off x="0" y="0"/>
                <a:ext cx="763534" cy="787277"/>
              </a:xfrm>
              <a:custGeom>
                <a:avLst/>
                <a:gdLst/>
                <a:ahLst/>
                <a:cxnLst/>
                <a:rect l="l" t="t" r="r" b="b"/>
                <a:pathLst>
                  <a:path w="763534" h="787277">
                    <a:moveTo>
                      <a:pt x="60950" y="0"/>
                    </a:moveTo>
                    <a:lnTo>
                      <a:pt x="702584" y="0"/>
                    </a:lnTo>
                    <a:cubicBezTo>
                      <a:pt x="736245" y="0"/>
                      <a:pt x="763534" y="27288"/>
                      <a:pt x="763534" y="60950"/>
                    </a:cubicBezTo>
                    <a:lnTo>
                      <a:pt x="763534" y="726327"/>
                    </a:lnTo>
                    <a:cubicBezTo>
                      <a:pt x="763534" y="759989"/>
                      <a:pt x="736245" y="787277"/>
                      <a:pt x="702584" y="787277"/>
                    </a:cubicBezTo>
                    <a:lnTo>
                      <a:pt x="60950" y="787277"/>
                    </a:lnTo>
                    <a:cubicBezTo>
                      <a:pt x="27288" y="787277"/>
                      <a:pt x="0" y="759989"/>
                      <a:pt x="0" y="726327"/>
                    </a:cubicBezTo>
                    <a:lnTo>
                      <a:pt x="0" y="60950"/>
                    </a:lnTo>
                    <a:cubicBezTo>
                      <a:pt x="0" y="27288"/>
                      <a:pt x="27288" y="0"/>
                      <a:pt x="60950" y="0"/>
                    </a:cubicBezTo>
                    <a:close/>
                  </a:path>
                </a:pathLst>
              </a:custGeom>
              <a:blipFill>
                <a:blip r:embed="rId9"/>
                <a:stretch>
                  <a:fillRect l="-385" t="-1965" b="-44375"/>
                </a:stretch>
              </a:blipFill>
            </p:spPr>
          </p:sp>
        </p:grpSp>
        <p:sp>
          <p:nvSpPr>
            <p:cNvPr id="56" name="TextBox 56"/>
            <p:cNvSpPr txBox="1"/>
            <p:nvPr/>
          </p:nvSpPr>
          <p:spPr>
            <a:xfrm>
              <a:off x="0" y="2540549"/>
              <a:ext cx="3430571" cy="3652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60"/>
                </a:lnSpc>
              </a:pPr>
              <a:r>
                <a:rPr lang="en-US" sz="1800" b="1">
                  <a:solidFill>
                    <a:srgbClr val="012686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Karine RIVOALLAN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58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5547" y="0"/>
            <a:ext cx="18353547" cy="10287000"/>
          </a:xfrm>
          <a:custGeom>
            <a:avLst/>
            <a:gdLst/>
            <a:ahLst/>
            <a:cxnLst/>
            <a:rect l="l" t="t" r="r" b="b"/>
            <a:pathLst>
              <a:path w="18353547" h="10287000">
                <a:moveTo>
                  <a:pt x="0" y="0"/>
                </a:moveTo>
                <a:lnTo>
                  <a:pt x="18353547" y="0"/>
                </a:lnTo>
                <a:lnTo>
                  <a:pt x="18353547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113" b="-1687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9904121" y="4778195"/>
            <a:ext cx="2341237" cy="2300063"/>
            <a:chOff x="0" y="0"/>
            <a:chExt cx="3121650" cy="3066751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2377513"/>
              <a:ext cx="3121650" cy="689238"/>
              <a:chOff x="0" y="0"/>
              <a:chExt cx="616622" cy="136146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616622" cy="136146"/>
              </a:xfrm>
              <a:custGeom>
                <a:avLst/>
                <a:gdLst/>
                <a:ahLst/>
                <a:cxnLst/>
                <a:rect l="l" t="t" r="r" b="b"/>
                <a:pathLst>
                  <a:path w="616622" h="136146">
                    <a:moveTo>
                      <a:pt x="16534" y="0"/>
                    </a:moveTo>
                    <a:lnTo>
                      <a:pt x="600088" y="0"/>
                    </a:lnTo>
                    <a:cubicBezTo>
                      <a:pt x="604473" y="0"/>
                      <a:pt x="608679" y="1742"/>
                      <a:pt x="611780" y="4843"/>
                    </a:cubicBezTo>
                    <a:cubicBezTo>
                      <a:pt x="614880" y="7943"/>
                      <a:pt x="616622" y="12149"/>
                      <a:pt x="616622" y="16534"/>
                    </a:cubicBezTo>
                    <a:lnTo>
                      <a:pt x="616622" y="119612"/>
                    </a:lnTo>
                    <a:cubicBezTo>
                      <a:pt x="616622" y="123997"/>
                      <a:pt x="614880" y="128202"/>
                      <a:pt x="611780" y="131303"/>
                    </a:cubicBezTo>
                    <a:cubicBezTo>
                      <a:pt x="608679" y="134404"/>
                      <a:pt x="604473" y="136146"/>
                      <a:pt x="600088" y="136146"/>
                    </a:cubicBezTo>
                    <a:lnTo>
                      <a:pt x="16534" y="136146"/>
                    </a:lnTo>
                    <a:cubicBezTo>
                      <a:pt x="12149" y="136146"/>
                      <a:pt x="7943" y="134404"/>
                      <a:pt x="4843" y="131303"/>
                    </a:cubicBezTo>
                    <a:cubicBezTo>
                      <a:pt x="1742" y="128202"/>
                      <a:pt x="0" y="123997"/>
                      <a:pt x="0" y="119612"/>
                    </a:cubicBezTo>
                    <a:lnTo>
                      <a:pt x="0" y="16534"/>
                    </a:lnTo>
                    <a:cubicBezTo>
                      <a:pt x="0" y="12149"/>
                      <a:pt x="1742" y="7943"/>
                      <a:pt x="4843" y="4843"/>
                    </a:cubicBezTo>
                    <a:cubicBezTo>
                      <a:pt x="7943" y="1742"/>
                      <a:pt x="12149" y="0"/>
                      <a:pt x="16534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-9525"/>
                <a:ext cx="616622" cy="14567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60"/>
                  </a:lnSpc>
                </a:pPr>
                <a:endParaRPr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459976" y="0"/>
              <a:ext cx="2201697" cy="2270163"/>
              <a:chOff x="0" y="0"/>
              <a:chExt cx="763534" cy="787277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763534" cy="787277"/>
              </a:xfrm>
              <a:custGeom>
                <a:avLst/>
                <a:gdLst/>
                <a:ahLst/>
                <a:cxnLst/>
                <a:rect l="l" t="t" r="r" b="b"/>
                <a:pathLst>
                  <a:path w="763534" h="787277">
                    <a:moveTo>
                      <a:pt x="60950" y="0"/>
                    </a:moveTo>
                    <a:lnTo>
                      <a:pt x="702584" y="0"/>
                    </a:lnTo>
                    <a:cubicBezTo>
                      <a:pt x="736245" y="0"/>
                      <a:pt x="763534" y="27288"/>
                      <a:pt x="763534" y="60950"/>
                    </a:cubicBezTo>
                    <a:lnTo>
                      <a:pt x="763534" y="726327"/>
                    </a:lnTo>
                    <a:cubicBezTo>
                      <a:pt x="763534" y="759989"/>
                      <a:pt x="736245" y="787277"/>
                      <a:pt x="702584" y="787277"/>
                    </a:cubicBezTo>
                    <a:lnTo>
                      <a:pt x="60950" y="787277"/>
                    </a:lnTo>
                    <a:cubicBezTo>
                      <a:pt x="27288" y="787277"/>
                      <a:pt x="0" y="759989"/>
                      <a:pt x="0" y="726327"/>
                    </a:cubicBezTo>
                    <a:lnTo>
                      <a:pt x="0" y="60950"/>
                    </a:lnTo>
                    <a:cubicBezTo>
                      <a:pt x="0" y="27288"/>
                      <a:pt x="27288" y="0"/>
                      <a:pt x="6095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 t="-3162" b="-42404"/>
                </a:stretch>
              </a:blipFill>
            </p:spPr>
          </p:sp>
        </p:grpSp>
        <p:sp>
          <p:nvSpPr>
            <p:cNvPr id="9" name="TextBox 9"/>
            <p:cNvSpPr txBox="1"/>
            <p:nvPr/>
          </p:nvSpPr>
          <p:spPr>
            <a:xfrm>
              <a:off x="0" y="2540549"/>
              <a:ext cx="3121650" cy="3652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60"/>
                </a:lnSpc>
              </a:pPr>
              <a:r>
                <a:rPr lang="en-US" sz="1800" b="1">
                  <a:solidFill>
                    <a:srgbClr val="012686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Florent MEREAU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2286403" y="4778195"/>
            <a:ext cx="2341237" cy="2300063"/>
            <a:chOff x="0" y="0"/>
            <a:chExt cx="3121650" cy="3066751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2377513"/>
              <a:ext cx="3121650" cy="689238"/>
              <a:chOff x="0" y="0"/>
              <a:chExt cx="616622" cy="136146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616622" cy="136146"/>
              </a:xfrm>
              <a:custGeom>
                <a:avLst/>
                <a:gdLst/>
                <a:ahLst/>
                <a:cxnLst/>
                <a:rect l="l" t="t" r="r" b="b"/>
                <a:pathLst>
                  <a:path w="616622" h="136146">
                    <a:moveTo>
                      <a:pt x="16534" y="0"/>
                    </a:moveTo>
                    <a:lnTo>
                      <a:pt x="600088" y="0"/>
                    </a:lnTo>
                    <a:cubicBezTo>
                      <a:pt x="604473" y="0"/>
                      <a:pt x="608679" y="1742"/>
                      <a:pt x="611780" y="4843"/>
                    </a:cubicBezTo>
                    <a:cubicBezTo>
                      <a:pt x="614880" y="7943"/>
                      <a:pt x="616622" y="12149"/>
                      <a:pt x="616622" y="16534"/>
                    </a:cubicBezTo>
                    <a:lnTo>
                      <a:pt x="616622" y="119612"/>
                    </a:lnTo>
                    <a:cubicBezTo>
                      <a:pt x="616622" y="123997"/>
                      <a:pt x="614880" y="128202"/>
                      <a:pt x="611780" y="131303"/>
                    </a:cubicBezTo>
                    <a:cubicBezTo>
                      <a:pt x="608679" y="134404"/>
                      <a:pt x="604473" y="136146"/>
                      <a:pt x="600088" y="136146"/>
                    </a:cubicBezTo>
                    <a:lnTo>
                      <a:pt x="16534" y="136146"/>
                    </a:lnTo>
                    <a:cubicBezTo>
                      <a:pt x="12149" y="136146"/>
                      <a:pt x="7943" y="134404"/>
                      <a:pt x="4843" y="131303"/>
                    </a:cubicBezTo>
                    <a:cubicBezTo>
                      <a:pt x="1742" y="128202"/>
                      <a:pt x="0" y="123997"/>
                      <a:pt x="0" y="119612"/>
                    </a:cubicBezTo>
                    <a:lnTo>
                      <a:pt x="0" y="16534"/>
                    </a:lnTo>
                    <a:cubicBezTo>
                      <a:pt x="0" y="12149"/>
                      <a:pt x="1742" y="7943"/>
                      <a:pt x="4843" y="4843"/>
                    </a:cubicBezTo>
                    <a:cubicBezTo>
                      <a:pt x="7943" y="1742"/>
                      <a:pt x="12149" y="0"/>
                      <a:pt x="16534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0" y="-9525"/>
                <a:ext cx="616622" cy="14567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60"/>
                  </a:lnSpc>
                </a:pPr>
                <a:endParaRPr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459976" y="0"/>
              <a:ext cx="2201697" cy="2270163"/>
              <a:chOff x="0" y="0"/>
              <a:chExt cx="763534" cy="787277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763534" cy="787277"/>
              </a:xfrm>
              <a:custGeom>
                <a:avLst/>
                <a:gdLst/>
                <a:ahLst/>
                <a:cxnLst/>
                <a:rect l="l" t="t" r="r" b="b"/>
                <a:pathLst>
                  <a:path w="763534" h="787277">
                    <a:moveTo>
                      <a:pt x="60950" y="0"/>
                    </a:moveTo>
                    <a:lnTo>
                      <a:pt x="702584" y="0"/>
                    </a:lnTo>
                    <a:cubicBezTo>
                      <a:pt x="736245" y="0"/>
                      <a:pt x="763534" y="27288"/>
                      <a:pt x="763534" y="60950"/>
                    </a:cubicBezTo>
                    <a:lnTo>
                      <a:pt x="763534" y="726327"/>
                    </a:lnTo>
                    <a:cubicBezTo>
                      <a:pt x="763534" y="759989"/>
                      <a:pt x="736245" y="787277"/>
                      <a:pt x="702584" y="787277"/>
                    </a:cubicBezTo>
                    <a:lnTo>
                      <a:pt x="60950" y="787277"/>
                    </a:lnTo>
                    <a:cubicBezTo>
                      <a:pt x="27288" y="787277"/>
                      <a:pt x="0" y="759989"/>
                      <a:pt x="0" y="726327"/>
                    </a:cubicBezTo>
                    <a:lnTo>
                      <a:pt x="0" y="60950"/>
                    </a:lnTo>
                    <a:cubicBezTo>
                      <a:pt x="0" y="27288"/>
                      <a:pt x="27288" y="0"/>
                      <a:pt x="60950" y="0"/>
                    </a:cubicBezTo>
                    <a:close/>
                  </a:path>
                </a:pathLst>
              </a:custGeom>
              <a:blipFill>
                <a:blip r:embed="rId4"/>
                <a:stretch>
                  <a:fillRect t="-6228" r="-1149" b="-41225"/>
                </a:stretch>
              </a:blipFill>
            </p:spPr>
          </p:sp>
        </p:grpSp>
        <p:sp>
          <p:nvSpPr>
            <p:cNvPr id="16" name="TextBox 16"/>
            <p:cNvSpPr txBox="1"/>
            <p:nvPr/>
          </p:nvSpPr>
          <p:spPr>
            <a:xfrm>
              <a:off x="0" y="2540549"/>
              <a:ext cx="3121650" cy="3652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60"/>
                </a:lnSpc>
              </a:pPr>
              <a:r>
                <a:rPr lang="en-US" sz="1800" b="1">
                  <a:solidFill>
                    <a:srgbClr val="012686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Anne LAGARRIGUE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5978643" y="4778195"/>
            <a:ext cx="2572929" cy="2300063"/>
            <a:chOff x="0" y="0"/>
            <a:chExt cx="3430571" cy="3066751"/>
          </a:xfrm>
        </p:grpSpPr>
        <p:grpSp>
          <p:nvGrpSpPr>
            <p:cNvPr id="18" name="Group 18"/>
            <p:cNvGrpSpPr/>
            <p:nvPr/>
          </p:nvGrpSpPr>
          <p:grpSpPr>
            <a:xfrm>
              <a:off x="0" y="2377513"/>
              <a:ext cx="3430571" cy="689238"/>
              <a:chOff x="0" y="0"/>
              <a:chExt cx="677644" cy="136146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677644" cy="136146"/>
              </a:xfrm>
              <a:custGeom>
                <a:avLst/>
                <a:gdLst/>
                <a:ahLst/>
                <a:cxnLst/>
                <a:rect l="l" t="t" r="r" b="b"/>
                <a:pathLst>
                  <a:path w="677644" h="136146">
                    <a:moveTo>
                      <a:pt x="15045" y="0"/>
                    </a:moveTo>
                    <a:lnTo>
                      <a:pt x="662599" y="0"/>
                    </a:lnTo>
                    <a:cubicBezTo>
                      <a:pt x="666589" y="0"/>
                      <a:pt x="670416" y="1585"/>
                      <a:pt x="673237" y="4407"/>
                    </a:cubicBezTo>
                    <a:cubicBezTo>
                      <a:pt x="676059" y="7228"/>
                      <a:pt x="677644" y="11055"/>
                      <a:pt x="677644" y="15045"/>
                    </a:cubicBezTo>
                    <a:lnTo>
                      <a:pt x="677644" y="121101"/>
                    </a:lnTo>
                    <a:cubicBezTo>
                      <a:pt x="677644" y="125091"/>
                      <a:pt x="676059" y="128918"/>
                      <a:pt x="673237" y="131739"/>
                    </a:cubicBezTo>
                    <a:cubicBezTo>
                      <a:pt x="670416" y="134561"/>
                      <a:pt x="666589" y="136146"/>
                      <a:pt x="662599" y="136146"/>
                    </a:cubicBezTo>
                    <a:lnTo>
                      <a:pt x="15045" y="136146"/>
                    </a:lnTo>
                    <a:cubicBezTo>
                      <a:pt x="11055" y="136146"/>
                      <a:pt x="7228" y="134561"/>
                      <a:pt x="4407" y="131739"/>
                    </a:cubicBezTo>
                    <a:cubicBezTo>
                      <a:pt x="1585" y="128918"/>
                      <a:pt x="0" y="125091"/>
                      <a:pt x="0" y="121101"/>
                    </a:cubicBezTo>
                    <a:lnTo>
                      <a:pt x="0" y="15045"/>
                    </a:lnTo>
                    <a:cubicBezTo>
                      <a:pt x="0" y="11055"/>
                      <a:pt x="1585" y="7228"/>
                      <a:pt x="4407" y="4407"/>
                    </a:cubicBezTo>
                    <a:cubicBezTo>
                      <a:pt x="7228" y="1585"/>
                      <a:pt x="11055" y="0"/>
                      <a:pt x="15045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0" y="-9525"/>
                <a:ext cx="677644" cy="14567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60"/>
                  </a:lnSpc>
                </a:pPr>
                <a:endParaRPr/>
              </a:p>
            </p:txBody>
          </p:sp>
        </p:grpSp>
        <p:grpSp>
          <p:nvGrpSpPr>
            <p:cNvPr id="21" name="Group 21"/>
            <p:cNvGrpSpPr/>
            <p:nvPr/>
          </p:nvGrpSpPr>
          <p:grpSpPr>
            <a:xfrm>
              <a:off x="661134" y="0"/>
              <a:ext cx="2201697" cy="2270163"/>
              <a:chOff x="0" y="0"/>
              <a:chExt cx="763534" cy="787277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763534" cy="787277"/>
              </a:xfrm>
              <a:custGeom>
                <a:avLst/>
                <a:gdLst/>
                <a:ahLst/>
                <a:cxnLst/>
                <a:rect l="l" t="t" r="r" b="b"/>
                <a:pathLst>
                  <a:path w="763534" h="787277">
                    <a:moveTo>
                      <a:pt x="60950" y="0"/>
                    </a:moveTo>
                    <a:lnTo>
                      <a:pt x="702584" y="0"/>
                    </a:lnTo>
                    <a:cubicBezTo>
                      <a:pt x="736245" y="0"/>
                      <a:pt x="763534" y="27288"/>
                      <a:pt x="763534" y="60950"/>
                    </a:cubicBezTo>
                    <a:lnTo>
                      <a:pt x="763534" y="726327"/>
                    </a:lnTo>
                    <a:cubicBezTo>
                      <a:pt x="763534" y="759989"/>
                      <a:pt x="736245" y="787277"/>
                      <a:pt x="702584" y="787277"/>
                    </a:cubicBezTo>
                    <a:lnTo>
                      <a:pt x="60950" y="787277"/>
                    </a:lnTo>
                    <a:cubicBezTo>
                      <a:pt x="27288" y="787277"/>
                      <a:pt x="0" y="759989"/>
                      <a:pt x="0" y="726327"/>
                    </a:cubicBezTo>
                    <a:lnTo>
                      <a:pt x="0" y="60950"/>
                    </a:lnTo>
                    <a:cubicBezTo>
                      <a:pt x="0" y="27288"/>
                      <a:pt x="27288" y="0"/>
                      <a:pt x="60950" y="0"/>
                    </a:cubicBezTo>
                    <a:close/>
                  </a:path>
                </a:pathLst>
              </a:custGeom>
              <a:blipFill>
                <a:blip r:embed="rId5"/>
                <a:stretch>
                  <a:fillRect t="-1265" r="-1025" b="-46927"/>
                </a:stretch>
              </a:blipFill>
            </p:spPr>
          </p:sp>
        </p:grpSp>
        <p:sp>
          <p:nvSpPr>
            <p:cNvPr id="23" name="TextBox 23"/>
            <p:cNvSpPr txBox="1"/>
            <p:nvPr/>
          </p:nvSpPr>
          <p:spPr>
            <a:xfrm>
              <a:off x="0" y="2540549"/>
              <a:ext cx="3430571" cy="3652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60"/>
                </a:lnSpc>
              </a:pPr>
              <a:r>
                <a:rPr lang="en-US" sz="1800" b="1">
                  <a:solidFill>
                    <a:srgbClr val="012686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Christophe LOISON</a:t>
              </a: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3364136" y="4778195"/>
            <a:ext cx="2802592" cy="2272878"/>
            <a:chOff x="0" y="0"/>
            <a:chExt cx="3736790" cy="3030504"/>
          </a:xfrm>
        </p:grpSpPr>
        <p:grpSp>
          <p:nvGrpSpPr>
            <p:cNvPr id="25" name="Group 25"/>
            <p:cNvGrpSpPr/>
            <p:nvPr/>
          </p:nvGrpSpPr>
          <p:grpSpPr>
            <a:xfrm>
              <a:off x="0" y="2341266"/>
              <a:ext cx="3736790" cy="689238"/>
              <a:chOff x="0" y="0"/>
              <a:chExt cx="738131" cy="136146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738131" cy="136146"/>
              </a:xfrm>
              <a:custGeom>
                <a:avLst/>
                <a:gdLst/>
                <a:ahLst/>
                <a:cxnLst/>
                <a:rect l="l" t="t" r="r" b="b"/>
                <a:pathLst>
                  <a:path w="738131" h="136146">
                    <a:moveTo>
                      <a:pt x="13812" y="0"/>
                    </a:moveTo>
                    <a:lnTo>
                      <a:pt x="724319" y="0"/>
                    </a:lnTo>
                    <a:cubicBezTo>
                      <a:pt x="727982" y="0"/>
                      <a:pt x="731496" y="1455"/>
                      <a:pt x="734086" y="4045"/>
                    </a:cubicBezTo>
                    <a:cubicBezTo>
                      <a:pt x="736676" y="6636"/>
                      <a:pt x="738131" y="10149"/>
                      <a:pt x="738131" y="13812"/>
                    </a:cubicBezTo>
                    <a:lnTo>
                      <a:pt x="738131" y="122334"/>
                    </a:lnTo>
                    <a:cubicBezTo>
                      <a:pt x="738131" y="125997"/>
                      <a:pt x="736676" y="129510"/>
                      <a:pt x="734086" y="132100"/>
                    </a:cubicBezTo>
                    <a:cubicBezTo>
                      <a:pt x="731496" y="134691"/>
                      <a:pt x="727982" y="136146"/>
                      <a:pt x="724319" y="136146"/>
                    </a:cubicBezTo>
                    <a:lnTo>
                      <a:pt x="13812" y="136146"/>
                    </a:lnTo>
                    <a:cubicBezTo>
                      <a:pt x="6184" y="136146"/>
                      <a:pt x="0" y="129962"/>
                      <a:pt x="0" y="122334"/>
                    </a:cubicBezTo>
                    <a:lnTo>
                      <a:pt x="0" y="13812"/>
                    </a:lnTo>
                    <a:cubicBezTo>
                      <a:pt x="0" y="10149"/>
                      <a:pt x="1455" y="6636"/>
                      <a:pt x="4045" y="4045"/>
                    </a:cubicBezTo>
                    <a:cubicBezTo>
                      <a:pt x="6636" y="1455"/>
                      <a:pt x="10149" y="0"/>
                      <a:pt x="13812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7" name="TextBox 27"/>
              <p:cNvSpPr txBox="1"/>
              <p:nvPr/>
            </p:nvSpPr>
            <p:spPr>
              <a:xfrm>
                <a:off x="0" y="-9525"/>
                <a:ext cx="738131" cy="14567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60"/>
                  </a:lnSpc>
                </a:pPr>
                <a:endParaRPr/>
              </a:p>
            </p:txBody>
          </p:sp>
        </p:grpSp>
        <p:grpSp>
          <p:nvGrpSpPr>
            <p:cNvPr id="28" name="Group 28"/>
            <p:cNvGrpSpPr/>
            <p:nvPr/>
          </p:nvGrpSpPr>
          <p:grpSpPr>
            <a:xfrm>
              <a:off x="767546" y="0"/>
              <a:ext cx="2201697" cy="2270163"/>
              <a:chOff x="0" y="0"/>
              <a:chExt cx="763534" cy="787277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0" y="0"/>
                <a:ext cx="763534" cy="787277"/>
              </a:xfrm>
              <a:custGeom>
                <a:avLst/>
                <a:gdLst/>
                <a:ahLst/>
                <a:cxnLst/>
                <a:rect l="l" t="t" r="r" b="b"/>
                <a:pathLst>
                  <a:path w="763534" h="787277">
                    <a:moveTo>
                      <a:pt x="60950" y="0"/>
                    </a:moveTo>
                    <a:lnTo>
                      <a:pt x="702584" y="0"/>
                    </a:lnTo>
                    <a:cubicBezTo>
                      <a:pt x="736245" y="0"/>
                      <a:pt x="763534" y="27288"/>
                      <a:pt x="763534" y="60950"/>
                    </a:cubicBezTo>
                    <a:lnTo>
                      <a:pt x="763534" y="726327"/>
                    </a:lnTo>
                    <a:cubicBezTo>
                      <a:pt x="763534" y="759989"/>
                      <a:pt x="736245" y="787277"/>
                      <a:pt x="702584" y="787277"/>
                    </a:cubicBezTo>
                    <a:lnTo>
                      <a:pt x="60950" y="787277"/>
                    </a:lnTo>
                    <a:cubicBezTo>
                      <a:pt x="27288" y="787277"/>
                      <a:pt x="0" y="759989"/>
                      <a:pt x="0" y="726327"/>
                    </a:cubicBezTo>
                    <a:lnTo>
                      <a:pt x="0" y="60950"/>
                    </a:lnTo>
                    <a:cubicBezTo>
                      <a:pt x="0" y="27288"/>
                      <a:pt x="27288" y="0"/>
                      <a:pt x="60950" y="0"/>
                    </a:cubicBezTo>
                    <a:close/>
                  </a:path>
                </a:pathLst>
              </a:custGeom>
              <a:blipFill>
                <a:blip r:embed="rId6"/>
                <a:stretch>
                  <a:fillRect t="-6827" r="-286" b="-39369"/>
                </a:stretch>
              </a:blipFill>
            </p:spPr>
          </p:sp>
        </p:grpSp>
        <p:sp>
          <p:nvSpPr>
            <p:cNvPr id="30" name="TextBox 30"/>
            <p:cNvSpPr txBox="1"/>
            <p:nvPr/>
          </p:nvSpPr>
          <p:spPr>
            <a:xfrm>
              <a:off x="0" y="2498510"/>
              <a:ext cx="3736790" cy="3652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60"/>
                </a:lnSpc>
              </a:pPr>
              <a:r>
                <a:rPr lang="en-US" sz="1800" b="1">
                  <a:solidFill>
                    <a:srgbClr val="012686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Dominique VIAL-BONDON</a:t>
              </a:r>
            </a:p>
          </p:txBody>
        </p:sp>
      </p:grpSp>
      <p:sp>
        <p:nvSpPr>
          <p:cNvPr id="31" name="TextBox 31"/>
          <p:cNvSpPr txBox="1"/>
          <p:nvPr/>
        </p:nvSpPr>
        <p:spPr>
          <a:xfrm>
            <a:off x="5997439" y="502920"/>
            <a:ext cx="6597923" cy="5806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2"/>
              </a:lnSpc>
            </a:pPr>
            <a:r>
              <a:rPr lang="en-US" sz="3600" b="1" dirty="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COMMISSION ACCÈS AU DROIT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939575" y="1297175"/>
            <a:ext cx="16230600" cy="3657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39"/>
              </a:lnSpc>
            </a:pPr>
            <a:r>
              <a:rPr lang="en-US" sz="2098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PRÉSIDENTE :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939575" y="4148576"/>
            <a:ext cx="16319725" cy="3239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2100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MEMBRES :</a:t>
            </a:r>
          </a:p>
        </p:txBody>
      </p:sp>
      <p:grpSp>
        <p:nvGrpSpPr>
          <p:cNvPr id="34" name="Group 34"/>
          <p:cNvGrpSpPr/>
          <p:nvPr/>
        </p:nvGrpSpPr>
        <p:grpSpPr>
          <a:xfrm>
            <a:off x="7765745" y="1698425"/>
            <a:ext cx="2756510" cy="2459676"/>
            <a:chOff x="0" y="0"/>
            <a:chExt cx="3675347" cy="3279568"/>
          </a:xfrm>
        </p:grpSpPr>
        <p:grpSp>
          <p:nvGrpSpPr>
            <p:cNvPr id="35" name="Group 35"/>
            <p:cNvGrpSpPr/>
            <p:nvPr/>
          </p:nvGrpSpPr>
          <p:grpSpPr>
            <a:xfrm>
              <a:off x="558098" y="0"/>
              <a:ext cx="2559152" cy="2559152"/>
              <a:chOff x="0" y="0"/>
              <a:chExt cx="763534" cy="763534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0" y="0"/>
                <a:ext cx="763534" cy="763534"/>
              </a:xfrm>
              <a:custGeom>
                <a:avLst/>
                <a:gdLst/>
                <a:ahLst/>
                <a:cxnLst/>
                <a:rect l="l" t="t" r="r" b="b"/>
                <a:pathLst>
                  <a:path w="763534" h="763534">
                    <a:moveTo>
                      <a:pt x="52437" y="0"/>
                    </a:moveTo>
                    <a:lnTo>
                      <a:pt x="711097" y="0"/>
                    </a:lnTo>
                    <a:cubicBezTo>
                      <a:pt x="740057" y="0"/>
                      <a:pt x="763534" y="23477"/>
                      <a:pt x="763534" y="52437"/>
                    </a:cubicBezTo>
                    <a:lnTo>
                      <a:pt x="763534" y="711097"/>
                    </a:lnTo>
                    <a:cubicBezTo>
                      <a:pt x="763534" y="740057"/>
                      <a:pt x="740057" y="763534"/>
                      <a:pt x="711097" y="763534"/>
                    </a:cubicBezTo>
                    <a:lnTo>
                      <a:pt x="52437" y="763534"/>
                    </a:lnTo>
                    <a:cubicBezTo>
                      <a:pt x="23477" y="763534"/>
                      <a:pt x="0" y="740057"/>
                      <a:pt x="0" y="711097"/>
                    </a:cubicBezTo>
                    <a:lnTo>
                      <a:pt x="0" y="52437"/>
                    </a:lnTo>
                    <a:cubicBezTo>
                      <a:pt x="0" y="23477"/>
                      <a:pt x="23477" y="0"/>
                      <a:pt x="52437" y="0"/>
                    </a:cubicBezTo>
                    <a:close/>
                  </a:path>
                </a:pathLst>
              </a:custGeom>
              <a:blipFill>
                <a:blip r:embed="rId7"/>
                <a:stretch>
                  <a:fillRect l="-477" t="-11038" b="-39677"/>
                </a:stretch>
              </a:blipFill>
            </p:spPr>
          </p:sp>
        </p:grpSp>
        <p:grpSp>
          <p:nvGrpSpPr>
            <p:cNvPr id="37" name="Group 37"/>
            <p:cNvGrpSpPr/>
            <p:nvPr/>
          </p:nvGrpSpPr>
          <p:grpSpPr>
            <a:xfrm>
              <a:off x="0" y="2618595"/>
              <a:ext cx="3675347" cy="660973"/>
              <a:chOff x="0" y="0"/>
              <a:chExt cx="757040" cy="136146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0" y="0"/>
                <a:ext cx="757040" cy="136146"/>
              </a:xfrm>
              <a:custGeom>
                <a:avLst/>
                <a:gdLst/>
                <a:ahLst/>
                <a:cxnLst/>
                <a:rect l="l" t="t" r="r" b="b"/>
                <a:pathLst>
                  <a:path w="757040" h="136146">
                    <a:moveTo>
                      <a:pt x="14043" y="0"/>
                    </a:moveTo>
                    <a:lnTo>
                      <a:pt x="742997" y="0"/>
                    </a:lnTo>
                    <a:cubicBezTo>
                      <a:pt x="746721" y="0"/>
                      <a:pt x="750293" y="1480"/>
                      <a:pt x="752927" y="4113"/>
                    </a:cubicBezTo>
                    <a:cubicBezTo>
                      <a:pt x="755560" y="6747"/>
                      <a:pt x="757040" y="10319"/>
                      <a:pt x="757040" y="14043"/>
                    </a:cubicBezTo>
                    <a:lnTo>
                      <a:pt x="757040" y="122103"/>
                    </a:lnTo>
                    <a:cubicBezTo>
                      <a:pt x="757040" y="129858"/>
                      <a:pt x="750752" y="136146"/>
                      <a:pt x="742997" y="136146"/>
                    </a:cubicBezTo>
                    <a:lnTo>
                      <a:pt x="14043" y="136146"/>
                    </a:lnTo>
                    <a:cubicBezTo>
                      <a:pt x="6287" y="136146"/>
                      <a:pt x="0" y="129858"/>
                      <a:pt x="0" y="122103"/>
                    </a:cubicBezTo>
                    <a:lnTo>
                      <a:pt x="0" y="14043"/>
                    </a:lnTo>
                    <a:cubicBezTo>
                      <a:pt x="0" y="6287"/>
                      <a:pt x="6287" y="0"/>
                      <a:pt x="1404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39" name="TextBox 39"/>
              <p:cNvSpPr txBox="1"/>
              <p:nvPr/>
            </p:nvSpPr>
            <p:spPr>
              <a:xfrm>
                <a:off x="0" y="-9525"/>
                <a:ext cx="757040" cy="14567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60"/>
                  </a:lnSpc>
                </a:pPr>
                <a:endParaRPr/>
              </a:p>
            </p:txBody>
          </p:sp>
        </p:grpSp>
        <p:sp>
          <p:nvSpPr>
            <p:cNvPr id="40" name="TextBox 40"/>
            <p:cNvSpPr txBox="1"/>
            <p:nvPr/>
          </p:nvSpPr>
          <p:spPr>
            <a:xfrm>
              <a:off x="0" y="2778572"/>
              <a:ext cx="3675347" cy="341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71"/>
                </a:lnSpc>
              </a:pPr>
              <a:r>
                <a:rPr lang="en-US" sz="1726" b="1">
                  <a:solidFill>
                    <a:srgbClr val="012686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Agnès RAVAT-SANDRE</a:t>
              </a:r>
            </a:p>
          </p:txBody>
        </p:sp>
      </p:grpSp>
      <p:sp>
        <p:nvSpPr>
          <p:cNvPr id="41" name="AutoShape 41"/>
          <p:cNvSpPr/>
          <p:nvPr/>
        </p:nvSpPr>
        <p:spPr>
          <a:xfrm>
            <a:off x="939575" y="1727883"/>
            <a:ext cx="2630828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2" name="AutoShape 42"/>
          <p:cNvSpPr/>
          <p:nvPr/>
        </p:nvSpPr>
        <p:spPr>
          <a:xfrm>
            <a:off x="939575" y="4539175"/>
            <a:ext cx="2630828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426</Words>
  <Application>Microsoft Office PowerPoint</Application>
  <PresentationFormat>Personnalisé</PresentationFormat>
  <Paragraphs>188</Paragraphs>
  <Slides>19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5" baseType="lpstr">
      <vt:lpstr>Arial</vt:lpstr>
      <vt:lpstr>Roboto Bold</vt:lpstr>
      <vt:lpstr>Calibri</vt:lpstr>
      <vt:lpstr>Aptos</vt:lpstr>
      <vt:lpstr>Open Sans Bold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Organigramme de la CDB.pptx</dc:title>
  <cp:lastModifiedBy>User</cp:lastModifiedBy>
  <cp:revision>7</cp:revision>
  <dcterms:created xsi:type="dcterms:W3CDTF">2006-08-16T00:00:00Z</dcterms:created>
  <dcterms:modified xsi:type="dcterms:W3CDTF">2026-02-06T12:12:33Z</dcterms:modified>
  <dc:identifier>DAG_iLnkiiw</dc:identifier>
</cp:coreProperties>
</file>